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slides/slide5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charts/chart1.xml" ContentType="application/vnd.openxmlformats-officedocument.drawingml.chart+xml"/>
  <Override PartName="/ppt/slides/slide96.xml" ContentType="application/vnd.openxmlformats-officedocument.presentationml.slide+xml"/>
  <Override PartName="/ppt/charts/chart2.xml" ContentType="application/vnd.openxmlformats-officedocument.drawingml.chart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charts/chart3.xml" ContentType="application/vnd.openxmlformats-officedocument.drawingml.chart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charts/chart4.xml" ContentType="application/vnd.openxmlformats-officedocument.drawingml.chart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charts/chart5.xml" ContentType="application/vnd.openxmlformats-officedocument.drawingml.chart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charts/chart6.xml" ContentType="application/vnd.openxmlformats-officedocument.drawingml.chart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charts/chart7.xml" ContentType="application/vnd.openxmlformats-officedocument.drawingml.chart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charts/chart8.xml" ContentType="application/vnd.openxmlformats-officedocument.drawingml.chart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charts/chart9.xml" ContentType="application/vnd.openxmlformats-officedocument.drawingml.chart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charts/chart10.xml" ContentType="application/vnd.openxmlformats-officedocument.drawingml.chart+xml"/>
  <Override PartName="/ppt/slides/slide1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2"/>
    <p:sldMasterId id="2147483650" r:id="rId3"/>
    <p:sldMasterId id="2147483662" r:id="rId4"/>
    <p:sldMasterId id="2147483695" r:id="rId5"/>
    <p:sldMasterId id="2147483676" r:id="rId6"/>
    <p:sldMasterId id="2147483678" r:id="rId7"/>
    <p:sldMasterId id="2147483704" r:id="rId8"/>
    <p:sldMasterId id="2147483706" r:id="rId9"/>
  </p:sldMasterIdLst>
  <p:notesMasterIdLst>
    <p:notesMasterId r:id="rId21"/>
  </p:notesMasterIdLst>
  <p:sldIdLst>
    <p:sldId id="256" r:id="R5b2b1e44937f4c39"/>
    <p:sldId id="257" r:id="R7c1052e884b0435f"/>
    <p:sldId id="258" r:id="R1d78ae7c8f654507"/>
    <p:sldId id="259" r:id="R84f65a8fd1ae49f8"/>
    <p:sldId id="260" r:id="R824bce6111284445"/>
    <p:sldId id="261" r:id="Rc28b8059fe8d4493"/>
    <p:sldId id="262" r:id="R876cb864795d4e97"/>
    <p:sldId id="263" r:id="R827b4b6e760d4a50"/>
    <p:sldId id="264" r:id="Re822718e63d340fb"/>
    <p:sldId id="265" r:id="R7c56c0085a244b5e"/>
    <p:sldId id="266" r:id="R68b416fd5db9492a"/>
    <p:sldId id="267" r:id="R58afaed30c01460f"/>
    <p:sldId id="268" r:id="Race99e1788384f63"/>
    <p:sldId id="269" r:id="R283106882e8d4171"/>
    <p:sldId id="270" r:id="R1048c09e3eae4ee1"/>
    <p:sldId id="271" r:id="R0a4521a26f1b4453"/>
    <p:sldId id="272" r:id="Re482372e4e9d4342"/>
    <p:sldId id="273" r:id="R5be59c81838641cd"/>
    <p:sldId id="274" r:id="R745e73146dcc4641"/>
    <p:sldId id="275" r:id="R368131760dde49e6"/>
    <p:sldId id="276" r:id="R8320e3884d064782"/>
    <p:sldId id="277" r:id="R93103e652eb1445e"/>
    <p:sldId id="278" r:id="Rf5000eb740bd4e90"/>
    <p:sldId id="279" r:id="R54083030e2984471"/>
    <p:sldId id="280" r:id="Raff30031a10b43d8"/>
    <p:sldId id="281" r:id="R4b03285dd5404fc1"/>
    <p:sldId id="282" r:id="R6bd36e4718db4605"/>
    <p:sldId id="283" r:id="Rbc18eb1ed5544a92"/>
    <p:sldId id="284" r:id="R9b117b9795a8410e"/>
    <p:sldId id="285" r:id="R2b89799d9d164118"/>
    <p:sldId id="286" r:id="R9b95cef472c947a7"/>
    <p:sldId id="287" r:id="R261b45b7eee64ede"/>
    <p:sldId id="288" r:id="R969c1f232e1046e9"/>
    <p:sldId id="289" r:id="R46d098cc40444f0c"/>
    <p:sldId id="290" r:id="R94fbb0c2203042f8"/>
    <p:sldId id="291" r:id="Rdd4cd40dd49d44fb"/>
    <p:sldId id="292" r:id="R96568644fdb04a6d"/>
    <p:sldId id="293" r:id="R3efb27c254e94045"/>
    <p:sldId id="294" r:id="Ra8dbf9a0a5de4b75"/>
    <p:sldId id="295" r:id="R3d33ab9d352a48ee"/>
    <p:sldId id="296" r:id="R597060cefcd04ef5"/>
    <p:sldId id="297" r:id="Rf0a2996375fd4cf5"/>
    <p:sldId id="298" r:id="Raa2dcfd03faf4591"/>
    <p:sldId id="299" r:id="R233ef5dab87249dc"/>
    <p:sldId id="300" r:id="R14fea4b312064c94"/>
    <p:sldId id="301" r:id="R69dc2b685dfb42df"/>
    <p:sldId id="302" r:id="R2205706b830f4952"/>
    <p:sldId id="303" r:id="R41d1d9d9ea3e4d85"/>
    <p:sldId id="304" r:id="Rb2c6022e099e484b"/>
    <p:sldId id="305" r:id="R561a666d7eaa4fb7"/>
    <p:sldId id="306" r:id="R54f9f70452fc402e"/>
    <p:sldId id="307" r:id="Rfac54e20cc044f92"/>
    <p:sldId id="308" r:id="R969797dea8904a81"/>
    <p:sldId id="309" r:id="Raf41ca1d9e6843c9"/>
    <p:sldId id="310" r:id="Rfa56464d5fd24f00"/>
    <p:sldId id="311" r:id="Rc56186b07f5042f9"/>
    <p:sldId id="312" r:id="Rda1bbfdf53b54ff9"/>
    <p:sldId id="313" r:id="R792d882f97fb43e2"/>
    <p:sldId id="314" r:id="R25907f1c49134681"/>
    <p:sldId id="315" r:id="Rc108e4ae87604c93"/>
    <p:sldId id="316" r:id="Rf91a9f3e7a314e04"/>
    <p:sldId id="317" r:id="Rae308ffcce1e4655"/>
    <p:sldId id="318" r:id="R745cf5fcd102469d"/>
    <p:sldId id="319" r:id="Rd1e372b6e02c4549"/>
    <p:sldId id="320" r:id="R19f52da16abd4224"/>
    <p:sldId id="321" r:id="R1ce27dd9a8ee43a4"/>
    <p:sldId id="322" r:id="Rf7059d6f239d4578"/>
    <p:sldId id="323" r:id="R6e7e2959e7e24f78"/>
    <p:sldId id="324" r:id="R5ad5b27475924a6e"/>
    <p:sldId id="325" r:id="R2b05b8dc64454610"/>
    <p:sldId id="326" r:id="Rc52dffd7bf7f40ba"/>
    <p:sldId id="327" r:id="Re8810cd03f624570"/>
    <p:sldId id="328" r:id="R5121fc68ea254209"/>
    <p:sldId id="329" r:id="R676e9e5f372b4ea0"/>
    <p:sldId id="330" r:id="R260644f4bccf4c98"/>
    <p:sldId id="331" r:id="R99256af0d0bd42c6"/>
    <p:sldId id="332" r:id="Rc354275e6af5470c"/>
    <p:sldId id="333" r:id="R78b1f7daa7a84485"/>
    <p:sldId id="334" r:id="Rb2fff97c627f4ec7"/>
    <p:sldId id="335" r:id="R9ba46b48299349c5"/>
    <p:sldId id="336" r:id="R3abc8e7d46014dd6"/>
    <p:sldId id="337" r:id="Rfe1561a378064dae"/>
    <p:sldId id="338" r:id="R16aef2eb20dc477b"/>
    <p:sldId id="339" r:id="R9b92ac9995b84ee2"/>
    <p:sldId id="340" r:id="Rd9b6eb37f7db47e7"/>
    <p:sldId id="341" r:id="R9eb7b5a1c05f4ebf"/>
    <p:sldId id="342" r:id="R4106599bd9d840fc"/>
    <p:sldId id="343" r:id="R1be7e8856d524a77"/>
    <p:sldId id="344" r:id="R884cb996cfcb4d87"/>
    <p:sldId id="345" r:id="Rec94e41eca9a4b46"/>
    <p:sldId id="346" r:id="R887582f2cfed4bbc"/>
    <p:sldId id="347" r:id="Re7577736e5434c3f"/>
    <p:sldId id="348" r:id="R58978e4c40634161"/>
    <p:sldId id="349" r:id="Rfda9deb048254edd"/>
    <p:sldId id="350" r:id="R33e1b85e2b864354"/>
    <p:sldId id="351" r:id="R32fd4679004546d2"/>
    <p:sldId id="352" r:id="R93d1214b8f574b9f"/>
    <p:sldId id="353" r:id="Rcf20f0b23df84dd6"/>
    <p:sldId id="354" r:id="R321dc9ea7e784d8c"/>
    <p:sldId id="355" r:id="Rf7b660cfbaf64f02"/>
    <p:sldId id="356" r:id="Rd49511035a044189"/>
    <p:sldId id="357" r:id="R4cd129d2e2e1427c"/>
    <p:sldId id="358" r:id="Rded4d4773283468d"/>
    <p:sldId id="359" r:id="R317f36e3947b4b1e"/>
    <p:sldId id="360" r:id="R32af85e43ae14f0d"/>
    <p:sldId id="361" r:id="R2a9eaedd305c4c9e"/>
    <p:sldId id="362" r:id="R220d045864ad4727"/>
    <p:sldId id="363" r:id="R2f372512e5f74f15"/>
    <p:sldId id="364" r:id="R5a2785c3296342ab"/>
    <p:sldId id="365" r:id="R6c891ffc9aef4202"/>
    <p:sldId id="366" r:id="R10c2fac535c44e32"/>
    <p:sldId id="367" r:id="R6898f8ced32c4e01"/>
    <p:sldId id="368" r:id="R86f8cd11574d4ac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5327"/>
    <a:srgbClr val="FF6600"/>
    <a:srgbClr val="4D4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748" autoAdjust="0"/>
  </p:normalViewPr>
  <p:slideViewPr>
    <p:cSldViewPr>
      <p:cViewPr>
        <p:scale>
          <a:sx n="98" d="100"/>
          <a:sy n="98" d="100"/>
        </p:scale>
        <p:origin x="-72" y="3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197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slideMasters/slideMaster7.xml" Id="rId8" /><Relationship Type="http://schemas.openxmlformats.org/officeDocument/2006/relationships/slideMaster" Target="slideMasters/slideMaster2.xml" Id="rId3" /><Relationship Type="http://schemas.openxmlformats.org/officeDocument/2006/relationships/notesMaster" Target="notesMasters/notesMaster1.xml" Id="rId21" /><Relationship Type="http://schemas.openxmlformats.org/officeDocument/2006/relationships/slideMaster" Target="slideMasters/slideMaster6.xml" Id="rId7" /><Relationship Type="http://schemas.openxmlformats.org/officeDocument/2006/relationships/tableStyles" Target="tableStyles.xml" Id="rId25" /><Relationship Type="http://schemas.openxmlformats.org/officeDocument/2006/relationships/slideMaster" Target="slideMasters/slideMaster1.xml" Id="rId2" /><Relationship Type="http://schemas.openxmlformats.org/officeDocument/2006/relationships/customXml" Target="../customXml/item1.xml" Id="rId1" /><Relationship Type="http://schemas.openxmlformats.org/officeDocument/2006/relationships/slideMaster" Target="slideMasters/slideMaster5.xml" Id="rId6" /><Relationship Type="http://schemas.openxmlformats.org/officeDocument/2006/relationships/theme" Target="theme/theme1.xml" Id="rId24" /><Relationship Type="http://schemas.openxmlformats.org/officeDocument/2006/relationships/slideMaster" Target="slideMasters/slideMaster4.xml" Id="rId5" /><Relationship Type="http://schemas.openxmlformats.org/officeDocument/2006/relationships/viewProps" Target="viewProps.xml" Id="rId23" /><Relationship Type="http://schemas.openxmlformats.org/officeDocument/2006/relationships/slideMaster" Target="slideMasters/slideMaster3.xml" Id="rId4" /><Relationship Type="http://schemas.openxmlformats.org/officeDocument/2006/relationships/slideMaster" Target="slideMasters/slideMaster8.xml" Id="rId9" /><Relationship Type="http://schemas.openxmlformats.org/officeDocument/2006/relationships/presProps" Target="presProps.xml" Id="rId22" /><Relationship Type="http://schemas.openxmlformats.org/officeDocument/2006/relationships/slide" Target="slides/slide1.xml" Id="R5b2b1e44937f4c39" /><Relationship Type="http://schemas.openxmlformats.org/officeDocument/2006/relationships/slide" Target="slides/slide2.xml" Id="R7c1052e884b0435f" /><Relationship Type="http://schemas.openxmlformats.org/officeDocument/2006/relationships/slide" Target="slides/slide3.xml" Id="R1d78ae7c8f654507" /><Relationship Type="http://schemas.openxmlformats.org/officeDocument/2006/relationships/slide" Target="slides/slide4.xml" Id="R84f65a8fd1ae49f8" /><Relationship Type="http://schemas.openxmlformats.org/officeDocument/2006/relationships/slide" Target="slides/slide5.xml" Id="R824bce6111284445" /><Relationship Type="http://schemas.openxmlformats.org/officeDocument/2006/relationships/slide" Target="slides/slide6.xml" Id="Rc28b8059fe8d4493" /><Relationship Type="http://schemas.openxmlformats.org/officeDocument/2006/relationships/slide" Target="slides/slide7.xml" Id="R876cb864795d4e97" /><Relationship Type="http://schemas.openxmlformats.org/officeDocument/2006/relationships/slide" Target="slides/slide8.xml" Id="R827b4b6e760d4a50" /><Relationship Type="http://schemas.openxmlformats.org/officeDocument/2006/relationships/slide" Target="slides/slide9.xml" Id="Re822718e63d340fb" /><Relationship Type="http://schemas.openxmlformats.org/officeDocument/2006/relationships/slide" Target="slides/slide10.xml" Id="R7c56c0085a244b5e" /><Relationship Type="http://schemas.openxmlformats.org/officeDocument/2006/relationships/slide" Target="slides/slide11.xml" Id="R68b416fd5db9492a" /><Relationship Type="http://schemas.openxmlformats.org/officeDocument/2006/relationships/slide" Target="slides/slide12.xml" Id="R58afaed30c01460f" /><Relationship Type="http://schemas.openxmlformats.org/officeDocument/2006/relationships/slide" Target="slides/slide13.xml" Id="Race99e1788384f63" /><Relationship Type="http://schemas.openxmlformats.org/officeDocument/2006/relationships/slide" Target="slides/slide14.xml" Id="R283106882e8d4171" /><Relationship Type="http://schemas.openxmlformats.org/officeDocument/2006/relationships/slide" Target="slides/slide15.xml" Id="R1048c09e3eae4ee1" /><Relationship Type="http://schemas.openxmlformats.org/officeDocument/2006/relationships/slide" Target="slides/slide16.xml" Id="R0a4521a26f1b4453" /><Relationship Type="http://schemas.openxmlformats.org/officeDocument/2006/relationships/slide" Target="slides/slide17.xml" Id="Re482372e4e9d4342" /><Relationship Type="http://schemas.openxmlformats.org/officeDocument/2006/relationships/slide" Target="slides/slide18.xml" Id="R5be59c81838641cd" /><Relationship Type="http://schemas.openxmlformats.org/officeDocument/2006/relationships/slide" Target="slides/slide19.xml" Id="R745e73146dcc4641" /><Relationship Type="http://schemas.openxmlformats.org/officeDocument/2006/relationships/slide" Target="slides/slide20.xml" Id="R368131760dde49e6" /><Relationship Type="http://schemas.openxmlformats.org/officeDocument/2006/relationships/slide" Target="slides/slide21.xml" Id="R8320e3884d064782" /><Relationship Type="http://schemas.openxmlformats.org/officeDocument/2006/relationships/slide" Target="slides/slide22.xml" Id="R93103e652eb1445e" /><Relationship Type="http://schemas.openxmlformats.org/officeDocument/2006/relationships/slide" Target="slides/slide23.xml" Id="Rf5000eb740bd4e90" /><Relationship Type="http://schemas.openxmlformats.org/officeDocument/2006/relationships/slide" Target="slides/slide24.xml" Id="R54083030e2984471" /><Relationship Type="http://schemas.openxmlformats.org/officeDocument/2006/relationships/slide" Target="slides/slide25.xml" Id="Raff30031a10b43d8" /><Relationship Type="http://schemas.openxmlformats.org/officeDocument/2006/relationships/slide" Target="slides/slide26.xml" Id="R4b03285dd5404fc1" /><Relationship Type="http://schemas.openxmlformats.org/officeDocument/2006/relationships/slide" Target="slides/slide27.xml" Id="R6bd36e4718db4605" /><Relationship Type="http://schemas.openxmlformats.org/officeDocument/2006/relationships/slide" Target="slides/slide28.xml" Id="Rbc18eb1ed5544a92" /><Relationship Type="http://schemas.openxmlformats.org/officeDocument/2006/relationships/slide" Target="slides/slide29.xml" Id="R9b117b9795a8410e" /><Relationship Type="http://schemas.openxmlformats.org/officeDocument/2006/relationships/slide" Target="slides/slide30.xml" Id="R2b89799d9d164118" /><Relationship Type="http://schemas.openxmlformats.org/officeDocument/2006/relationships/slide" Target="slides/slide31.xml" Id="R9b95cef472c947a7" /><Relationship Type="http://schemas.openxmlformats.org/officeDocument/2006/relationships/slide" Target="slides/slide32.xml" Id="R261b45b7eee64ede" /><Relationship Type="http://schemas.openxmlformats.org/officeDocument/2006/relationships/slide" Target="slides/slide33.xml" Id="R969c1f232e1046e9" /><Relationship Type="http://schemas.openxmlformats.org/officeDocument/2006/relationships/slide" Target="slides/slide34.xml" Id="R46d098cc40444f0c" /><Relationship Type="http://schemas.openxmlformats.org/officeDocument/2006/relationships/slide" Target="slides/slide35.xml" Id="R94fbb0c2203042f8" /><Relationship Type="http://schemas.openxmlformats.org/officeDocument/2006/relationships/slide" Target="slides/slide36.xml" Id="Rdd4cd40dd49d44fb" /><Relationship Type="http://schemas.openxmlformats.org/officeDocument/2006/relationships/slide" Target="slides/slide37.xml" Id="R96568644fdb04a6d" /><Relationship Type="http://schemas.openxmlformats.org/officeDocument/2006/relationships/slide" Target="slides/slide38.xml" Id="R3efb27c254e94045" /><Relationship Type="http://schemas.openxmlformats.org/officeDocument/2006/relationships/slide" Target="slides/slide39.xml" Id="Ra8dbf9a0a5de4b75" /><Relationship Type="http://schemas.openxmlformats.org/officeDocument/2006/relationships/slide" Target="slides/slide40.xml" Id="R3d33ab9d352a48ee" /><Relationship Type="http://schemas.openxmlformats.org/officeDocument/2006/relationships/slide" Target="slides/slide41.xml" Id="R597060cefcd04ef5" /><Relationship Type="http://schemas.openxmlformats.org/officeDocument/2006/relationships/slide" Target="slides/slide42.xml" Id="Rf0a2996375fd4cf5" /><Relationship Type="http://schemas.openxmlformats.org/officeDocument/2006/relationships/slide" Target="slides/slide43.xml" Id="Raa2dcfd03faf4591" /><Relationship Type="http://schemas.openxmlformats.org/officeDocument/2006/relationships/slide" Target="slides/slide44.xml" Id="R233ef5dab87249dc" /><Relationship Type="http://schemas.openxmlformats.org/officeDocument/2006/relationships/slide" Target="slides/slide45.xml" Id="R14fea4b312064c94" /><Relationship Type="http://schemas.openxmlformats.org/officeDocument/2006/relationships/slide" Target="slides/slide46.xml" Id="R69dc2b685dfb42df" /><Relationship Type="http://schemas.openxmlformats.org/officeDocument/2006/relationships/slide" Target="slides/slide47.xml" Id="R2205706b830f4952" /><Relationship Type="http://schemas.openxmlformats.org/officeDocument/2006/relationships/slide" Target="slides/slide48.xml" Id="R41d1d9d9ea3e4d85" /><Relationship Type="http://schemas.openxmlformats.org/officeDocument/2006/relationships/slide" Target="slides/slide49.xml" Id="Rb2c6022e099e484b" /><Relationship Type="http://schemas.openxmlformats.org/officeDocument/2006/relationships/slide" Target="slides/slide50.xml" Id="R561a666d7eaa4fb7" /><Relationship Type="http://schemas.openxmlformats.org/officeDocument/2006/relationships/slide" Target="slides/slide51.xml" Id="R54f9f70452fc402e" /><Relationship Type="http://schemas.openxmlformats.org/officeDocument/2006/relationships/slide" Target="slides/slide52.xml" Id="Rfac54e20cc044f92" /><Relationship Type="http://schemas.openxmlformats.org/officeDocument/2006/relationships/slide" Target="slides/slide53.xml" Id="R969797dea8904a81" /><Relationship Type="http://schemas.openxmlformats.org/officeDocument/2006/relationships/slide" Target="slides/slide54.xml" Id="Raf41ca1d9e6843c9" /><Relationship Type="http://schemas.openxmlformats.org/officeDocument/2006/relationships/slide" Target="slides/slide55.xml" Id="Rfa56464d5fd24f00" /><Relationship Type="http://schemas.openxmlformats.org/officeDocument/2006/relationships/slide" Target="slides/slide56.xml" Id="Rc56186b07f5042f9" /><Relationship Type="http://schemas.openxmlformats.org/officeDocument/2006/relationships/slide" Target="slides/slide57.xml" Id="Rda1bbfdf53b54ff9" /><Relationship Type="http://schemas.openxmlformats.org/officeDocument/2006/relationships/slide" Target="slides/slide58.xml" Id="R792d882f97fb43e2" /><Relationship Type="http://schemas.openxmlformats.org/officeDocument/2006/relationships/slide" Target="slides/slide59.xml" Id="R25907f1c49134681" /><Relationship Type="http://schemas.openxmlformats.org/officeDocument/2006/relationships/slide" Target="slides/slide60.xml" Id="Rc108e4ae87604c93" /><Relationship Type="http://schemas.openxmlformats.org/officeDocument/2006/relationships/slide" Target="slides/slide61.xml" Id="Rf91a9f3e7a314e04" /><Relationship Type="http://schemas.openxmlformats.org/officeDocument/2006/relationships/slide" Target="slides/slide62.xml" Id="Rae308ffcce1e4655" /><Relationship Type="http://schemas.openxmlformats.org/officeDocument/2006/relationships/slide" Target="slides/slide63.xml" Id="R745cf5fcd102469d" /><Relationship Type="http://schemas.openxmlformats.org/officeDocument/2006/relationships/slide" Target="slides/slide64.xml" Id="Rd1e372b6e02c4549" /><Relationship Type="http://schemas.openxmlformats.org/officeDocument/2006/relationships/slide" Target="slides/slide65.xml" Id="R19f52da16abd4224" /><Relationship Type="http://schemas.openxmlformats.org/officeDocument/2006/relationships/slide" Target="slides/slide66.xml" Id="R1ce27dd9a8ee43a4" /><Relationship Type="http://schemas.openxmlformats.org/officeDocument/2006/relationships/slide" Target="slides/slide67.xml" Id="Rf7059d6f239d4578" /><Relationship Type="http://schemas.openxmlformats.org/officeDocument/2006/relationships/slide" Target="slides/slide68.xml" Id="R6e7e2959e7e24f78" /><Relationship Type="http://schemas.openxmlformats.org/officeDocument/2006/relationships/slide" Target="slides/slide69.xml" Id="R5ad5b27475924a6e" /><Relationship Type="http://schemas.openxmlformats.org/officeDocument/2006/relationships/slide" Target="slides/slide70.xml" Id="R2b05b8dc64454610" /><Relationship Type="http://schemas.openxmlformats.org/officeDocument/2006/relationships/slide" Target="slides/slide71.xml" Id="Rc52dffd7bf7f40ba" /><Relationship Type="http://schemas.openxmlformats.org/officeDocument/2006/relationships/slide" Target="slides/slide72.xml" Id="Re8810cd03f624570" /><Relationship Type="http://schemas.openxmlformats.org/officeDocument/2006/relationships/slide" Target="slides/slide73.xml" Id="R5121fc68ea254209" /><Relationship Type="http://schemas.openxmlformats.org/officeDocument/2006/relationships/slide" Target="slides/slide74.xml" Id="R676e9e5f372b4ea0" /><Relationship Type="http://schemas.openxmlformats.org/officeDocument/2006/relationships/slide" Target="slides/slide75.xml" Id="R260644f4bccf4c98" /><Relationship Type="http://schemas.openxmlformats.org/officeDocument/2006/relationships/slide" Target="slides/slide76.xml" Id="R99256af0d0bd42c6" /><Relationship Type="http://schemas.openxmlformats.org/officeDocument/2006/relationships/slide" Target="slides/slide77.xml" Id="Rc354275e6af5470c" /><Relationship Type="http://schemas.openxmlformats.org/officeDocument/2006/relationships/slide" Target="slides/slide78.xml" Id="R78b1f7daa7a84485" /><Relationship Type="http://schemas.openxmlformats.org/officeDocument/2006/relationships/slide" Target="slides/slide79.xml" Id="Rb2fff97c627f4ec7" /><Relationship Type="http://schemas.openxmlformats.org/officeDocument/2006/relationships/slide" Target="slides/slide80.xml" Id="R9ba46b48299349c5" /><Relationship Type="http://schemas.openxmlformats.org/officeDocument/2006/relationships/slide" Target="slides/slide81.xml" Id="R3abc8e7d46014dd6" /><Relationship Type="http://schemas.openxmlformats.org/officeDocument/2006/relationships/slide" Target="slides/slide82.xml" Id="Rfe1561a378064dae" /><Relationship Type="http://schemas.openxmlformats.org/officeDocument/2006/relationships/slide" Target="slides/slide83.xml" Id="R16aef2eb20dc477b" /><Relationship Type="http://schemas.openxmlformats.org/officeDocument/2006/relationships/slide" Target="slides/slide84.xml" Id="R9b92ac9995b84ee2" /><Relationship Type="http://schemas.openxmlformats.org/officeDocument/2006/relationships/slide" Target="slides/slide85.xml" Id="Rd9b6eb37f7db47e7" /><Relationship Type="http://schemas.openxmlformats.org/officeDocument/2006/relationships/slide" Target="slides/slide86.xml" Id="R9eb7b5a1c05f4ebf" /><Relationship Type="http://schemas.openxmlformats.org/officeDocument/2006/relationships/slide" Target="slides/slide87.xml" Id="R4106599bd9d840fc" /><Relationship Type="http://schemas.openxmlformats.org/officeDocument/2006/relationships/slide" Target="slides/slide88.xml" Id="R1be7e8856d524a77" /><Relationship Type="http://schemas.openxmlformats.org/officeDocument/2006/relationships/slide" Target="slides/slide89.xml" Id="R884cb996cfcb4d87" /><Relationship Type="http://schemas.openxmlformats.org/officeDocument/2006/relationships/slide" Target="slides/slide90.xml" Id="Rec94e41eca9a4b46" /><Relationship Type="http://schemas.openxmlformats.org/officeDocument/2006/relationships/slide" Target="slides/slide91.xml" Id="R887582f2cfed4bbc" /><Relationship Type="http://schemas.openxmlformats.org/officeDocument/2006/relationships/slide" Target="slides/slide92.xml" Id="Re7577736e5434c3f" /><Relationship Type="http://schemas.openxmlformats.org/officeDocument/2006/relationships/slide" Target="slides/slide93.xml" Id="R58978e4c40634161" /><Relationship Type="http://schemas.openxmlformats.org/officeDocument/2006/relationships/slide" Target="slides/slide94.xml" Id="Rfda9deb048254edd" /><Relationship Type="http://schemas.openxmlformats.org/officeDocument/2006/relationships/slide" Target="slides/slide95.xml" Id="R33e1b85e2b864354" /><Relationship Type="http://schemas.openxmlformats.org/officeDocument/2006/relationships/slide" Target="slides/slide96.xml" Id="R32fd4679004546d2" /><Relationship Type="http://schemas.openxmlformats.org/officeDocument/2006/relationships/slide" Target="slides/slide97.xml" Id="R93d1214b8f574b9f" /><Relationship Type="http://schemas.openxmlformats.org/officeDocument/2006/relationships/slide" Target="slides/slide98.xml" Id="Rcf20f0b23df84dd6" /><Relationship Type="http://schemas.openxmlformats.org/officeDocument/2006/relationships/slide" Target="slides/slide99.xml" Id="R321dc9ea7e784d8c" /><Relationship Type="http://schemas.openxmlformats.org/officeDocument/2006/relationships/slide" Target="slides/slide100.xml" Id="Rf7b660cfbaf64f02" /><Relationship Type="http://schemas.openxmlformats.org/officeDocument/2006/relationships/slide" Target="slides/slide101.xml" Id="Rd49511035a044189" /><Relationship Type="http://schemas.openxmlformats.org/officeDocument/2006/relationships/slide" Target="slides/slide102.xml" Id="R4cd129d2e2e1427c" /><Relationship Type="http://schemas.openxmlformats.org/officeDocument/2006/relationships/slide" Target="slides/slide103.xml" Id="Rded4d4773283468d" /><Relationship Type="http://schemas.openxmlformats.org/officeDocument/2006/relationships/slide" Target="slides/slide104.xml" Id="R317f36e3947b4b1e" /><Relationship Type="http://schemas.openxmlformats.org/officeDocument/2006/relationships/slide" Target="slides/slide105.xml" Id="R32af85e43ae14f0d" /><Relationship Type="http://schemas.openxmlformats.org/officeDocument/2006/relationships/slide" Target="slides/slide106.xml" Id="R2a9eaedd305c4c9e" /><Relationship Type="http://schemas.openxmlformats.org/officeDocument/2006/relationships/slide" Target="slides/slide107.xml" Id="R220d045864ad4727" /><Relationship Type="http://schemas.openxmlformats.org/officeDocument/2006/relationships/slide" Target="slides/slide108.xml" Id="R2f372512e5f74f15" /><Relationship Type="http://schemas.openxmlformats.org/officeDocument/2006/relationships/slide" Target="slides/slide109.xml" Id="R5a2785c3296342ab" /><Relationship Type="http://schemas.openxmlformats.org/officeDocument/2006/relationships/slide" Target="slides/slide110.xml" Id="R6c891ffc9aef4202" /><Relationship Type="http://schemas.openxmlformats.org/officeDocument/2006/relationships/slide" Target="slides/slide111.xml" Id="R10c2fac535c44e32" /><Relationship Type="http://schemas.openxmlformats.org/officeDocument/2006/relationships/slide" Target="slides/slide112.xml" Id="R6898f8ced32c4e01" /><Relationship Type="http://schemas.openxmlformats.org/officeDocument/2006/relationships/slide" Target="slides/slide113.xml" Id="R86f8cd11574d4ac9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Z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ZA" sz="1600" dirty="0" smtClean="0"/>
              <a:t>S-Parameters (reflection)</a:t>
            </a:r>
            <a:endParaRPr lang="en-ZA" sz="1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S11</c:v>
          </c:tx>
          <c:spPr>
            <a:ln>
              <a:solidFill>
                <a:srgbClr val="0099C9"/>
              </a:solidFill>
            </a:ln>
          </c:spPr>
          <c:marker>
            <c:symbol val="none"/>
          </c:marker>
          <c:xVal>
            <c:numLit>
              <c:formatCode>General</c:formatCode>
              <c:ptCount val="401"/>
              <c:pt idx="0">
                <c:v>19.200000000000003</c:v>
              </c:pt>
              <c:pt idx="1">
                <c:v>19.224</c:v>
              </c:pt>
              <c:pt idx="2">
                <c:v>19.248</c:v>
              </c:pt>
              <c:pt idx="3">
                <c:v>19.272000000000002</c:v>
              </c:pt>
              <c:pt idx="4">
                <c:v>19.296000000000003</c:v>
              </c:pt>
              <c:pt idx="5">
                <c:v>19.32</c:v>
              </c:pt>
              <c:pt idx="6">
                <c:v>19.344</c:v>
              </c:pt>
              <c:pt idx="7">
                <c:v>19.368000000000002</c:v>
              </c:pt>
              <c:pt idx="8">
                <c:v>19.392</c:v>
              </c:pt>
              <c:pt idx="9">
                <c:v>19.416</c:v>
              </c:pt>
              <c:pt idx="10">
                <c:v>19.44</c:v>
              </c:pt>
              <c:pt idx="11">
                <c:v>19.464000000000002</c:v>
              </c:pt>
              <c:pt idx="12">
                <c:v>19.488</c:v>
              </c:pt>
              <c:pt idx="13">
                <c:v>19.512</c:v>
              </c:pt>
              <c:pt idx="14">
                <c:v>19.536</c:v>
              </c:pt>
              <c:pt idx="15">
                <c:v>19.560000000000002</c:v>
              </c:pt>
              <c:pt idx="16">
                <c:v>19.584</c:v>
              </c:pt>
              <c:pt idx="17">
                <c:v>19.608</c:v>
              </c:pt>
              <c:pt idx="18">
                <c:v>19.632</c:v>
              </c:pt>
              <c:pt idx="19">
                <c:v>19.656000000000002</c:v>
              </c:pt>
              <c:pt idx="20">
                <c:v>19.68</c:v>
              </c:pt>
              <c:pt idx="21">
                <c:v>19.704</c:v>
              </c:pt>
              <c:pt idx="22">
                <c:v>19.728</c:v>
              </c:pt>
              <c:pt idx="23">
                <c:v>19.752000000000002</c:v>
              </c:pt>
              <c:pt idx="24">
                <c:v>19.776</c:v>
              </c:pt>
              <c:pt idx="25">
                <c:v>19.8</c:v>
              </c:pt>
              <c:pt idx="26">
                <c:v>19.824</c:v>
              </c:pt>
              <c:pt idx="27">
                <c:v>19.848000000000003</c:v>
              </c:pt>
              <c:pt idx="28">
                <c:v>19.872</c:v>
              </c:pt>
              <c:pt idx="29">
                <c:v>19.896</c:v>
              </c:pt>
              <c:pt idx="30">
                <c:v>19.92</c:v>
              </c:pt>
              <c:pt idx="31">
                <c:v>19.944000000000003</c:v>
              </c:pt>
              <c:pt idx="32">
                <c:v>19.968</c:v>
              </c:pt>
              <c:pt idx="33">
                <c:v>19.992</c:v>
              </c:pt>
              <c:pt idx="34">
                <c:v>20.016000000000002</c:v>
              </c:pt>
              <c:pt idx="35">
                <c:v>20.040000000000003</c:v>
              </c:pt>
              <c:pt idx="36">
                <c:v>20.064</c:v>
              </c:pt>
              <c:pt idx="37">
                <c:v>20.088</c:v>
              </c:pt>
              <c:pt idx="38">
                <c:v>20.112000000000002</c:v>
              </c:pt>
              <c:pt idx="39">
                <c:v>20.136000000000003</c:v>
              </c:pt>
              <c:pt idx="40">
                <c:v>20.16</c:v>
              </c:pt>
              <c:pt idx="41">
                <c:v>20.184</c:v>
              </c:pt>
              <c:pt idx="42">
                <c:v>20.208000000000002</c:v>
              </c:pt>
              <c:pt idx="43">
                <c:v>20.232000000000003</c:v>
              </c:pt>
              <c:pt idx="44">
                <c:v>20.256</c:v>
              </c:pt>
              <c:pt idx="45">
                <c:v>20.28</c:v>
              </c:pt>
              <c:pt idx="46">
                <c:v>20.304000000000002</c:v>
              </c:pt>
              <c:pt idx="47">
                <c:v>20.328000000000003</c:v>
              </c:pt>
              <c:pt idx="48">
                <c:v>20.352</c:v>
              </c:pt>
              <c:pt idx="49">
                <c:v>20.376</c:v>
              </c:pt>
              <c:pt idx="50">
                <c:v>20.400000000000002</c:v>
              </c:pt>
              <c:pt idx="51">
                <c:v>20.424000000000003</c:v>
              </c:pt>
              <c:pt idx="52">
                <c:v>20.448</c:v>
              </c:pt>
              <c:pt idx="53">
                <c:v>20.472</c:v>
              </c:pt>
              <c:pt idx="54">
                <c:v>20.496000000000002</c:v>
              </c:pt>
              <c:pt idx="55">
                <c:v>20.52</c:v>
              </c:pt>
              <c:pt idx="56">
                <c:v>20.544</c:v>
              </c:pt>
              <c:pt idx="57">
                <c:v>20.568</c:v>
              </c:pt>
              <c:pt idx="58">
                <c:v>20.592000000000002</c:v>
              </c:pt>
              <c:pt idx="59">
                <c:v>20.616</c:v>
              </c:pt>
              <c:pt idx="60">
                <c:v>20.64</c:v>
              </c:pt>
              <c:pt idx="61">
                <c:v>20.664</c:v>
              </c:pt>
              <c:pt idx="62">
                <c:v>20.688000000000002</c:v>
              </c:pt>
              <c:pt idx="63">
                <c:v>20.712</c:v>
              </c:pt>
              <c:pt idx="64">
                <c:v>20.736</c:v>
              </c:pt>
              <c:pt idx="65">
                <c:v>20.76</c:v>
              </c:pt>
              <c:pt idx="66">
                <c:v>20.784000000000002</c:v>
              </c:pt>
              <c:pt idx="67">
                <c:v>20.808</c:v>
              </c:pt>
              <c:pt idx="68">
                <c:v>20.832</c:v>
              </c:pt>
              <c:pt idx="69">
                <c:v>20.856</c:v>
              </c:pt>
              <c:pt idx="70">
                <c:v>20.880000000000003</c:v>
              </c:pt>
              <c:pt idx="71">
                <c:v>20.904</c:v>
              </c:pt>
              <c:pt idx="72">
                <c:v>20.928</c:v>
              </c:pt>
              <c:pt idx="73">
                <c:v>20.952</c:v>
              </c:pt>
              <c:pt idx="74">
                <c:v>20.976000000000003</c:v>
              </c:pt>
              <c:pt idx="75">
                <c:v>21</c:v>
              </c:pt>
              <c:pt idx="76">
                <c:v>21.024</c:v>
              </c:pt>
              <c:pt idx="77">
                <c:v>21.048000000000002</c:v>
              </c:pt>
              <c:pt idx="78">
                <c:v>21.072000000000003</c:v>
              </c:pt>
              <c:pt idx="79">
                <c:v>21.096</c:v>
              </c:pt>
              <c:pt idx="80">
                <c:v>21.12</c:v>
              </c:pt>
              <c:pt idx="81">
                <c:v>21.144000000000002</c:v>
              </c:pt>
              <c:pt idx="82">
                <c:v>21.168000000000003</c:v>
              </c:pt>
              <c:pt idx="83">
                <c:v>21.192</c:v>
              </c:pt>
              <c:pt idx="84">
                <c:v>21.216</c:v>
              </c:pt>
              <c:pt idx="85">
                <c:v>21.240000000000002</c:v>
              </c:pt>
              <c:pt idx="86">
                <c:v>21.264000000000003</c:v>
              </c:pt>
              <c:pt idx="87">
                <c:v>21.288</c:v>
              </c:pt>
              <c:pt idx="88">
                <c:v>21.312</c:v>
              </c:pt>
              <c:pt idx="89">
                <c:v>21.336000000000002</c:v>
              </c:pt>
              <c:pt idx="90">
                <c:v>21.360000000000003</c:v>
              </c:pt>
              <c:pt idx="91">
                <c:v>21.384</c:v>
              </c:pt>
              <c:pt idx="92">
                <c:v>21.408</c:v>
              </c:pt>
              <c:pt idx="93">
                <c:v>21.432000000000002</c:v>
              </c:pt>
              <c:pt idx="94">
                <c:v>21.456000000000003</c:v>
              </c:pt>
              <c:pt idx="95">
                <c:v>21.48</c:v>
              </c:pt>
              <c:pt idx="96">
                <c:v>21.504</c:v>
              </c:pt>
              <c:pt idx="97">
                <c:v>21.528000000000002</c:v>
              </c:pt>
              <c:pt idx="98">
                <c:v>21.552</c:v>
              </c:pt>
              <c:pt idx="99">
                <c:v>21.576</c:v>
              </c:pt>
              <c:pt idx="100">
                <c:v>21.6</c:v>
              </c:pt>
              <c:pt idx="101">
                <c:v>21.624000000000002</c:v>
              </c:pt>
              <c:pt idx="102">
                <c:v>21.648</c:v>
              </c:pt>
              <c:pt idx="103">
                <c:v>21.672</c:v>
              </c:pt>
              <c:pt idx="104">
                <c:v>21.696</c:v>
              </c:pt>
              <c:pt idx="105">
                <c:v>21.720000000000002</c:v>
              </c:pt>
              <c:pt idx="106">
                <c:v>21.744</c:v>
              </c:pt>
              <c:pt idx="107">
                <c:v>21.768</c:v>
              </c:pt>
              <c:pt idx="108">
                <c:v>21.792</c:v>
              </c:pt>
              <c:pt idx="109">
                <c:v>21.816000000000003</c:v>
              </c:pt>
              <c:pt idx="110">
                <c:v>21.84</c:v>
              </c:pt>
              <c:pt idx="111">
                <c:v>21.864</c:v>
              </c:pt>
              <c:pt idx="112">
                <c:v>21.888</c:v>
              </c:pt>
              <c:pt idx="113">
                <c:v>21.912000000000003</c:v>
              </c:pt>
              <c:pt idx="114">
                <c:v>21.936</c:v>
              </c:pt>
              <c:pt idx="115">
                <c:v>21.96</c:v>
              </c:pt>
              <c:pt idx="116">
                <c:v>21.984</c:v>
              </c:pt>
              <c:pt idx="117">
                <c:v>22.008000000000003</c:v>
              </c:pt>
              <c:pt idx="118">
                <c:v>22.032</c:v>
              </c:pt>
              <c:pt idx="119">
                <c:v>22.056</c:v>
              </c:pt>
              <c:pt idx="120">
                <c:v>22.080000000000002</c:v>
              </c:pt>
              <c:pt idx="121">
                <c:v>22.104000000000003</c:v>
              </c:pt>
              <c:pt idx="122">
                <c:v>22.128</c:v>
              </c:pt>
              <c:pt idx="123">
                <c:v>22.152</c:v>
              </c:pt>
              <c:pt idx="124">
                <c:v>22.176000000000002</c:v>
              </c:pt>
              <c:pt idx="125">
                <c:v>22.200000000000003</c:v>
              </c:pt>
              <c:pt idx="126">
                <c:v>22.224</c:v>
              </c:pt>
              <c:pt idx="127">
                <c:v>22.248</c:v>
              </c:pt>
              <c:pt idx="128">
                <c:v>22.272000000000002</c:v>
              </c:pt>
              <c:pt idx="129">
                <c:v>22.296000000000003</c:v>
              </c:pt>
              <c:pt idx="130">
                <c:v>22.32</c:v>
              </c:pt>
              <c:pt idx="131">
                <c:v>22.344</c:v>
              </c:pt>
              <c:pt idx="132">
                <c:v>22.368000000000002</c:v>
              </c:pt>
              <c:pt idx="133">
                <c:v>22.392000000000003</c:v>
              </c:pt>
              <c:pt idx="134">
                <c:v>22.416</c:v>
              </c:pt>
              <c:pt idx="135">
                <c:v>22.44</c:v>
              </c:pt>
              <c:pt idx="136">
                <c:v>22.464000000000002</c:v>
              </c:pt>
              <c:pt idx="137">
                <c:v>22.488000000000003</c:v>
              </c:pt>
              <c:pt idx="138">
                <c:v>22.512</c:v>
              </c:pt>
              <c:pt idx="139">
                <c:v>22.536</c:v>
              </c:pt>
              <c:pt idx="140">
                <c:v>22.560000000000002</c:v>
              </c:pt>
              <c:pt idx="141">
                <c:v>22.584</c:v>
              </c:pt>
              <c:pt idx="142">
                <c:v>22.608</c:v>
              </c:pt>
              <c:pt idx="143">
                <c:v>22.632</c:v>
              </c:pt>
              <c:pt idx="144">
                <c:v>22.656000000000002</c:v>
              </c:pt>
              <c:pt idx="145">
                <c:v>22.68</c:v>
              </c:pt>
              <c:pt idx="146">
                <c:v>22.704</c:v>
              </c:pt>
              <c:pt idx="147">
                <c:v>22.728</c:v>
              </c:pt>
              <c:pt idx="148">
                <c:v>22.752000000000002</c:v>
              </c:pt>
              <c:pt idx="149">
                <c:v>22.776</c:v>
              </c:pt>
              <c:pt idx="150">
                <c:v>22.8</c:v>
              </c:pt>
              <c:pt idx="151">
                <c:v>22.824</c:v>
              </c:pt>
              <c:pt idx="152">
                <c:v>22.848000000000003</c:v>
              </c:pt>
              <c:pt idx="153">
                <c:v>22.872</c:v>
              </c:pt>
              <c:pt idx="154">
                <c:v>22.896</c:v>
              </c:pt>
              <c:pt idx="155">
                <c:v>22.92</c:v>
              </c:pt>
              <c:pt idx="156">
                <c:v>22.944000000000003</c:v>
              </c:pt>
              <c:pt idx="157">
                <c:v>22.968</c:v>
              </c:pt>
              <c:pt idx="158">
                <c:v>22.992</c:v>
              </c:pt>
              <c:pt idx="159">
                <c:v>23.016000000000002</c:v>
              </c:pt>
              <c:pt idx="160">
                <c:v>23.040000000000003</c:v>
              </c:pt>
              <c:pt idx="161">
                <c:v>23.064</c:v>
              </c:pt>
              <c:pt idx="162">
                <c:v>23.088</c:v>
              </c:pt>
              <c:pt idx="163">
                <c:v>23.112000000000002</c:v>
              </c:pt>
              <c:pt idx="164">
                <c:v>23.136000000000003</c:v>
              </c:pt>
              <c:pt idx="165">
                <c:v>23.16</c:v>
              </c:pt>
              <c:pt idx="166">
                <c:v>23.184</c:v>
              </c:pt>
              <c:pt idx="167">
                <c:v>23.208000000000002</c:v>
              </c:pt>
              <c:pt idx="168">
                <c:v>23.232000000000003</c:v>
              </c:pt>
              <c:pt idx="169">
                <c:v>23.256</c:v>
              </c:pt>
              <c:pt idx="170">
                <c:v>23.28</c:v>
              </c:pt>
              <c:pt idx="171">
                <c:v>23.304000000000002</c:v>
              </c:pt>
              <c:pt idx="172">
                <c:v>23.328000000000003</c:v>
              </c:pt>
              <c:pt idx="173">
                <c:v>23.352</c:v>
              </c:pt>
              <c:pt idx="174">
                <c:v>23.376</c:v>
              </c:pt>
              <c:pt idx="175">
                <c:v>23.400000000000002</c:v>
              </c:pt>
              <c:pt idx="176">
                <c:v>23.424000000000003</c:v>
              </c:pt>
              <c:pt idx="177">
                <c:v>23.448</c:v>
              </c:pt>
              <c:pt idx="178">
                <c:v>23.472</c:v>
              </c:pt>
              <c:pt idx="179">
                <c:v>23.496000000000002</c:v>
              </c:pt>
              <c:pt idx="180">
                <c:v>23.520000000000003</c:v>
              </c:pt>
              <c:pt idx="181">
                <c:v>23.544</c:v>
              </c:pt>
              <c:pt idx="182">
                <c:v>23.568</c:v>
              </c:pt>
              <c:pt idx="183">
                <c:v>23.592000000000002</c:v>
              </c:pt>
              <c:pt idx="184">
                <c:v>23.616000000000003</c:v>
              </c:pt>
              <c:pt idx="185">
                <c:v>23.64</c:v>
              </c:pt>
              <c:pt idx="186">
                <c:v>23.664</c:v>
              </c:pt>
              <c:pt idx="187">
                <c:v>23.688000000000002</c:v>
              </c:pt>
              <c:pt idx="188">
                <c:v>23.712</c:v>
              </c:pt>
              <c:pt idx="189">
                <c:v>23.736</c:v>
              </c:pt>
              <c:pt idx="190">
                <c:v>23.76</c:v>
              </c:pt>
              <c:pt idx="191">
                <c:v>23.784000000000002</c:v>
              </c:pt>
              <c:pt idx="192">
                <c:v>23.808</c:v>
              </c:pt>
              <c:pt idx="193">
                <c:v>23.832</c:v>
              </c:pt>
              <c:pt idx="194">
                <c:v>23.856</c:v>
              </c:pt>
              <c:pt idx="195">
                <c:v>23.880000000000003</c:v>
              </c:pt>
              <c:pt idx="196">
                <c:v>23.904</c:v>
              </c:pt>
              <c:pt idx="197">
                <c:v>23.928</c:v>
              </c:pt>
              <c:pt idx="198">
                <c:v>23.952</c:v>
              </c:pt>
              <c:pt idx="199">
                <c:v>23.976000000000003</c:v>
              </c:pt>
              <c:pt idx="200">
                <c:v>24</c:v>
              </c:pt>
              <c:pt idx="201">
                <c:v>24.024</c:v>
              </c:pt>
              <c:pt idx="202">
                <c:v>24.048000000000002</c:v>
              </c:pt>
              <c:pt idx="203">
                <c:v>24.072000000000003</c:v>
              </c:pt>
              <c:pt idx="204">
                <c:v>24.096</c:v>
              </c:pt>
              <c:pt idx="205">
                <c:v>24.12</c:v>
              </c:pt>
              <c:pt idx="206">
                <c:v>24.144000000000002</c:v>
              </c:pt>
              <c:pt idx="207">
                <c:v>24.168000000000003</c:v>
              </c:pt>
              <c:pt idx="208">
                <c:v>24.192</c:v>
              </c:pt>
              <c:pt idx="209">
                <c:v>24.216</c:v>
              </c:pt>
              <c:pt idx="210">
                <c:v>24.240000000000002</c:v>
              </c:pt>
              <c:pt idx="211">
                <c:v>24.264000000000003</c:v>
              </c:pt>
              <c:pt idx="212">
                <c:v>24.288</c:v>
              </c:pt>
              <c:pt idx="213">
                <c:v>24.312</c:v>
              </c:pt>
              <c:pt idx="214">
                <c:v>24.336000000000002</c:v>
              </c:pt>
              <c:pt idx="215">
                <c:v>24.360000000000003</c:v>
              </c:pt>
              <c:pt idx="216">
                <c:v>24.384</c:v>
              </c:pt>
              <c:pt idx="217">
                <c:v>24.408</c:v>
              </c:pt>
              <c:pt idx="218">
                <c:v>24.432000000000002</c:v>
              </c:pt>
              <c:pt idx="219">
                <c:v>24.456000000000003</c:v>
              </c:pt>
              <c:pt idx="220">
                <c:v>24.48</c:v>
              </c:pt>
              <c:pt idx="221">
                <c:v>24.504</c:v>
              </c:pt>
              <c:pt idx="222">
                <c:v>24.528000000000002</c:v>
              </c:pt>
              <c:pt idx="223">
                <c:v>24.552000000000003</c:v>
              </c:pt>
              <c:pt idx="224">
                <c:v>24.576</c:v>
              </c:pt>
              <c:pt idx="225">
                <c:v>24.6</c:v>
              </c:pt>
              <c:pt idx="226">
                <c:v>24.624000000000002</c:v>
              </c:pt>
              <c:pt idx="227">
                <c:v>24.648000000000003</c:v>
              </c:pt>
              <c:pt idx="228">
                <c:v>24.672</c:v>
              </c:pt>
              <c:pt idx="229">
                <c:v>24.696</c:v>
              </c:pt>
              <c:pt idx="230">
                <c:v>24.720000000000002</c:v>
              </c:pt>
              <c:pt idx="231">
                <c:v>24.744</c:v>
              </c:pt>
              <c:pt idx="232">
                <c:v>24.768</c:v>
              </c:pt>
              <c:pt idx="233">
                <c:v>24.792</c:v>
              </c:pt>
              <c:pt idx="234">
                <c:v>24.816000000000003</c:v>
              </c:pt>
              <c:pt idx="235">
                <c:v>24.84</c:v>
              </c:pt>
              <c:pt idx="236">
                <c:v>24.864</c:v>
              </c:pt>
              <c:pt idx="237">
                <c:v>24.888</c:v>
              </c:pt>
              <c:pt idx="238">
                <c:v>24.912000000000003</c:v>
              </c:pt>
              <c:pt idx="239">
                <c:v>24.936</c:v>
              </c:pt>
              <c:pt idx="240">
                <c:v>24.96</c:v>
              </c:pt>
              <c:pt idx="241">
                <c:v>24.984</c:v>
              </c:pt>
              <c:pt idx="242">
                <c:v>25.008000000000003</c:v>
              </c:pt>
              <c:pt idx="243">
                <c:v>25.032</c:v>
              </c:pt>
              <c:pt idx="244">
                <c:v>25.056</c:v>
              </c:pt>
              <c:pt idx="245">
                <c:v>25.080000000000002</c:v>
              </c:pt>
              <c:pt idx="246">
                <c:v>25.104000000000003</c:v>
              </c:pt>
              <c:pt idx="247">
                <c:v>25.128</c:v>
              </c:pt>
              <c:pt idx="248">
                <c:v>25.152</c:v>
              </c:pt>
              <c:pt idx="249">
                <c:v>25.176000000000002</c:v>
              </c:pt>
              <c:pt idx="250">
                <c:v>25.200000000000003</c:v>
              </c:pt>
              <c:pt idx="251">
                <c:v>25.224</c:v>
              </c:pt>
              <c:pt idx="252">
                <c:v>25.248</c:v>
              </c:pt>
              <c:pt idx="253">
                <c:v>25.272000000000002</c:v>
              </c:pt>
              <c:pt idx="254">
                <c:v>25.296000000000003</c:v>
              </c:pt>
              <c:pt idx="255">
                <c:v>25.32</c:v>
              </c:pt>
              <c:pt idx="256">
                <c:v>25.344</c:v>
              </c:pt>
              <c:pt idx="257">
                <c:v>25.368000000000002</c:v>
              </c:pt>
              <c:pt idx="258">
                <c:v>25.392000000000003</c:v>
              </c:pt>
              <c:pt idx="259">
                <c:v>25.416</c:v>
              </c:pt>
              <c:pt idx="260">
                <c:v>25.44</c:v>
              </c:pt>
              <c:pt idx="261">
                <c:v>25.464000000000002</c:v>
              </c:pt>
              <c:pt idx="262">
                <c:v>25.488000000000003</c:v>
              </c:pt>
              <c:pt idx="263">
                <c:v>25.512</c:v>
              </c:pt>
              <c:pt idx="264">
                <c:v>25.536</c:v>
              </c:pt>
              <c:pt idx="265">
                <c:v>25.560000000000002</c:v>
              </c:pt>
              <c:pt idx="266">
                <c:v>25.584000000000003</c:v>
              </c:pt>
              <c:pt idx="267">
                <c:v>25.608</c:v>
              </c:pt>
              <c:pt idx="268">
                <c:v>25.632</c:v>
              </c:pt>
              <c:pt idx="269">
                <c:v>25.656000000000002</c:v>
              </c:pt>
              <c:pt idx="270">
                <c:v>25.680000000000003</c:v>
              </c:pt>
              <c:pt idx="271">
                <c:v>25.704</c:v>
              </c:pt>
              <c:pt idx="272">
                <c:v>25.728</c:v>
              </c:pt>
              <c:pt idx="273">
                <c:v>25.752000000000002</c:v>
              </c:pt>
              <c:pt idx="274">
                <c:v>25.776000000000003</c:v>
              </c:pt>
              <c:pt idx="275">
                <c:v>25.8</c:v>
              </c:pt>
              <c:pt idx="276">
                <c:v>25.824</c:v>
              </c:pt>
              <c:pt idx="277">
                <c:v>25.848000000000003</c:v>
              </c:pt>
              <c:pt idx="278">
                <c:v>25.872</c:v>
              </c:pt>
              <c:pt idx="279">
                <c:v>25.896</c:v>
              </c:pt>
              <c:pt idx="280">
                <c:v>25.92</c:v>
              </c:pt>
              <c:pt idx="281">
                <c:v>25.944000000000003</c:v>
              </c:pt>
              <c:pt idx="282">
                <c:v>25.968</c:v>
              </c:pt>
              <c:pt idx="283">
                <c:v>25.992</c:v>
              </c:pt>
              <c:pt idx="284">
                <c:v>26.016000000000002</c:v>
              </c:pt>
              <c:pt idx="285">
                <c:v>26.040000000000003</c:v>
              </c:pt>
              <c:pt idx="286">
                <c:v>26.064</c:v>
              </c:pt>
              <c:pt idx="287">
                <c:v>26.088</c:v>
              </c:pt>
              <c:pt idx="288">
                <c:v>26.112000000000002</c:v>
              </c:pt>
              <c:pt idx="289">
                <c:v>26.136000000000003</c:v>
              </c:pt>
              <c:pt idx="290">
                <c:v>26.16</c:v>
              </c:pt>
              <c:pt idx="291">
                <c:v>26.184</c:v>
              </c:pt>
              <c:pt idx="292">
                <c:v>26.208000000000002</c:v>
              </c:pt>
              <c:pt idx="293">
                <c:v>26.232000000000003</c:v>
              </c:pt>
              <c:pt idx="294">
                <c:v>26.256</c:v>
              </c:pt>
              <c:pt idx="295">
                <c:v>26.28</c:v>
              </c:pt>
              <c:pt idx="296">
                <c:v>26.304000000000002</c:v>
              </c:pt>
              <c:pt idx="297">
                <c:v>26.328000000000003</c:v>
              </c:pt>
              <c:pt idx="298">
                <c:v>26.352</c:v>
              </c:pt>
              <c:pt idx="299">
                <c:v>26.376</c:v>
              </c:pt>
              <c:pt idx="300">
                <c:v>26.400000000000002</c:v>
              </c:pt>
              <c:pt idx="301">
                <c:v>26.424000000000003</c:v>
              </c:pt>
              <c:pt idx="302">
                <c:v>26.448</c:v>
              </c:pt>
              <c:pt idx="303">
                <c:v>26.472</c:v>
              </c:pt>
              <c:pt idx="304">
                <c:v>26.496000000000002</c:v>
              </c:pt>
              <c:pt idx="305">
                <c:v>26.520000000000003</c:v>
              </c:pt>
              <c:pt idx="306">
                <c:v>26.544</c:v>
              </c:pt>
              <c:pt idx="307">
                <c:v>26.568</c:v>
              </c:pt>
              <c:pt idx="308">
                <c:v>26.592000000000002</c:v>
              </c:pt>
              <c:pt idx="309">
                <c:v>26.616000000000003</c:v>
              </c:pt>
              <c:pt idx="310">
                <c:v>26.64</c:v>
              </c:pt>
              <c:pt idx="311">
                <c:v>26.664</c:v>
              </c:pt>
              <c:pt idx="312">
                <c:v>26.688000000000002</c:v>
              </c:pt>
              <c:pt idx="313">
                <c:v>26.712000000000003</c:v>
              </c:pt>
              <c:pt idx="314">
                <c:v>26.736</c:v>
              </c:pt>
              <c:pt idx="315">
                <c:v>26.76</c:v>
              </c:pt>
              <c:pt idx="316">
                <c:v>26.784000000000002</c:v>
              </c:pt>
              <c:pt idx="317">
                <c:v>26.808000000000003</c:v>
              </c:pt>
              <c:pt idx="318">
                <c:v>26.832</c:v>
              </c:pt>
              <c:pt idx="319">
                <c:v>26.856</c:v>
              </c:pt>
              <c:pt idx="320">
                <c:v>26.880000000000003</c:v>
              </c:pt>
              <c:pt idx="321">
                <c:v>26.904</c:v>
              </c:pt>
              <c:pt idx="322">
                <c:v>26.928</c:v>
              </c:pt>
              <c:pt idx="323">
                <c:v>26.952</c:v>
              </c:pt>
              <c:pt idx="324">
                <c:v>26.976000000000003</c:v>
              </c:pt>
              <c:pt idx="325">
                <c:v>27</c:v>
              </c:pt>
              <c:pt idx="326">
                <c:v>27.024</c:v>
              </c:pt>
              <c:pt idx="327">
                <c:v>27.048000000000002</c:v>
              </c:pt>
              <c:pt idx="328">
                <c:v>27.072000000000003</c:v>
              </c:pt>
              <c:pt idx="329">
                <c:v>27.096</c:v>
              </c:pt>
              <c:pt idx="330">
                <c:v>27.12</c:v>
              </c:pt>
              <c:pt idx="331">
                <c:v>27.144000000000002</c:v>
              </c:pt>
              <c:pt idx="332">
                <c:v>27.168000000000003</c:v>
              </c:pt>
              <c:pt idx="333">
                <c:v>27.192</c:v>
              </c:pt>
              <c:pt idx="334">
                <c:v>27.216</c:v>
              </c:pt>
              <c:pt idx="335">
                <c:v>27.240000000000002</c:v>
              </c:pt>
              <c:pt idx="336">
                <c:v>27.264000000000003</c:v>
              </c:pt>
              <c:pt idx="337">
                <c:v>27.288</c:v>
              </c:pt>
              <c:pt idx="338">
                <c:v>27.312</c:v>
              </c:pt>
              <c:pt idx="339">
                <c:v>27.336000000000002</c:v>
              </c:pt>
              <c:pt idx="340">
                <c:v>27.360000000000003</c:v>
              </c:pt>
              <c:pt idx="341">
                <c:v>27.384</c:v>
              </c:pt>
              <c:pt idx="342">
                <c:v>27.408</c:v>
              </c:pt>
              <c:pt idx="343">
                <c:v>27.432000000000002</c:v>
              </c:pt>
              <c:pt idx="344">
                <c:v>27.456000000000003</c:v>
              </c:pt>
              <c:pt idx="345">
                <c:v>27.48</c:v>
              </c:pt>
              <c:pt idx="346">
                <c:v>27.504</c:v>
              </c:pt>
              <c:pt idx="347">
                <c:v>27.528000000000002</c:v>
              </c:pt>
              <c:pt idx="348">
                <c:v>27.552000000000003</c:v>
              </c:pt>
              <c:pt idx="349">
                <c:v>27.576</c:v>
              </c:pt>
              <c:pt idx="350">
                <c:v>27.6</c:v>
              </c:pt>
              <c:pt idx="351">
                <c:v>27.624000000000002</c:v>
              </c:pt>
              <c:pt idx="352">
                <c:v>27.648000000000003</c:v>
              </c:pt>
              <c:pt idx="353">
                <c:v>27.672</c:v>
              </c:pt>
              <c:pt idx="354">
                <c:v>27.696</c:v>
              </c:pt>
              <c:pt idx="355">
                <c:v>27.720000000000002</c:v>
              </c:pt>
              <c:pt idx="356">
                <c:v>27.744000000000003</c:v>
              </c:pt>
              <c:pt idx="357">
                <c:v>27.768</c:v>
              </c:pt>
              <c:pt idx="358">
                <c:v>27.792</c:v>
              </c:pt>
              <c:pt idx="359">
                <c:v>27.816000000000003</c:v>
              </c:pt>
              <c:pt idx="360">
                <c:v>27.840000000000003</c:v>
              </c:pt>
              <c:pt idx="361">
                <c:v>27.864</c:v>
              </c:pt>
              <c:pt idx="362">
                <c:v>27.888</c:v>
              </c:pt>
              <c:pt idx="363">
                <c:v>27.912000000000003</c:v>
              </c:pt>
              <c:pt idx="364">
                <c:v>27.936000000000003</c:v>
              </c:pt>
              <c:pt idx="365">
                <c:v>27.96</c:v>
              </c:pt>
              <c:pt idx="366">
                <c:v>27.984</c:v>
              </c:pt>
              <c:pt idx="367">
                <c:v>28.008000000000003</c:v>
              </c:pt>
              <c:pt idx="368">
                <c:v>28.032</c:v>
              </c:pt>
              <c:pt idx="369">
                <c:v>28.056</c:v>
              </c:pt>
              <c:pt idx="370">
                <c:v>28.080000000000002</c:v>
              </c:pt>
              <c:pt idx="371">
                <c:v>28.104000000000003</c:v>
              </c:pt>
              <c:pt idx="372">
                <c:v>28.128</c:v>
              </c:pt>
              <c:pt idx="373">
                <c:v>28.152</c:v>
              </c:pt>
              <c:pt idx="374">
                <c:v>28.176000000000002</c:v>
              </c:pt>
              <c:pt idx="375">
                <c:v>28.200000000000003</c:v>
              </c:pt>
              <c:pt idx="376">
                <c:v>28.224</c:v>
              </c:pt>
              <c:pt idx="377">
                <c:v>28.248</c:v>
              </c:pt>
              <c:pt idx="378">
                <c:v>28.272000000000002</c:v>
              </c:pt>
              <c:pt idx="379">
                <c:v>28.296000000000003</c:v>
              </c:pt>
              <c:pt idx="380">
                <c:v>28.32</c:v>
              </c:pt>
              <c:pt idx="381">
                <c:v>28.344</c:v>
              </c:pt>
              <c:pt idx="382">
                <c:v>28.368000000000002</c:v>
              </c:pt>
              <c:pt idx="383">
                <c:v>28.392000000000003</c:v>
              </c:pt>
              <c:pt idx="384">
                <c:v>28.416</c:v>
              </c:pt>
              <c:pt idx="385">
                <c:v>28.44</c:v>
              </c:pt>
              <c:pt idx="386">
                <c:v>28.464000000000002</c:v>
              </c:pt>
              <c:pt idx="387">
                <c:v>28.488000000000003</c:v>
              </c:pt>
              <c:pt idx="388">
                <c:v>28.512</c:v>
              </c:pt>
              <c:pt idx="389">
                <c:v>28.536</c:v>
              </c:pt>
              <c:pt idx="390">
                <c:v>28.560000000000002</c:v>
              </c:pt>
              <c:pt idx="391">
                <c:v>28.584000000000003</c:v>
              </c:pt>
              <c:pt idx="392">
                <c:v>28.608</c:v>
              </c:pt>
              <c:pt idx="393">
                <c:v>28.632</c:v>
              </c:pt>
              <c:pt idx="394">
                <c:v>28.656000000000002</c:v>
              </c:pt>
              <c:pt idx="395">
                <c:v>28.680000000000003</c:v>
              </c:pt>
              <c:pt idx="396">
                <c:v>28.704</c:v>
              </c:pt>
              <c:pt idx="397">
                <c:v>28.728</c:v>
              </c:pt>
              <c:pt idx="398">
                <c:v>28.752000000000002</c:v>
              </c:pt>
              <c:pt idx="399">
                <c:v>28.776000000000003</c:v>
              </c:pt>
              <c:pt idx="400">
                <c:v>28.8</c:v>
              </c:pt>
            </c:numLit>
          </c:xVal>
          <c:yVal>
            <c:numLit>
              <c:formatCode>General</c:formatCode>
              <c:ptCount val="401"/>
              <c:pt idx="0">
                <c:v>-6.15057178249967</c:v>
              </c:pt>
              <c:pt idx="1">
                <c:v>-6.2441271940795042</c:v>
              </c:pt>
              <c:pt idx="2">
                <c:v>-6.3074719535210777</c:v>
              </c:pt>
              <c:pt idx="3">
                <c:v>-6.3764862837249208</c:v>
              </c:pt>
              <c:pt idx="4">
                <c:v>-6.450206497200023</c:v>
              </c:pt>
              <c:pt idx="5">
                <c:v>-6.492470706343461</c:v>
              </c:pt>
              <c:pt idx="6">
                <c:v>-6.5745530233424665</c:v>
              </c:pt>
              <c:pt idx="7">
                <c:v>-6.6240165798864918</c:v>
              </c:pt>
              <c:pt idx="8">
                <c:v>-6.67666216254366</c:v>
              </c:pt>
              <c:pt idx="9">
                <c:v>-6.7313883396927565</c:v>
              </c:pt>
              <c:pt idx="10">
                <c:v>-6.7524852023075166</c:v>
              </c:pt>
              <c:pt idx="11">
                <c:v>-6.8112802370989449</c:v>
              </c:pt>
              <c:pt idx="12">
                <c:v>-6.8352976937590961</c:v>
              </c:pt>
              <c:pt idx="13">
                <c:v>-6.8606006268629836</c:v>
              </c:pt>
              <c:pt idx="14">
                <c:v>-6.88667369625845</c:v>
              </c:pt>
              <c:pt idx="15">
                <c:v>-6.87747932499562</c:v>
              </c:pt>
              <c:pt idx="16">
                <c:v>-6.9047733972457346</c:v>
              </c:pt>
              <c:pt idx="17">
                <c:v>-6.8966454504770747</c:v>
              </c:pt>
              <c:pt idx="18">
                <c:v>-6.8890203434967674</c:v>
              </c:pt>
              <c:pt idx="19">
                <c:v>-6.8819154202652042</c:v>
              </c:pt>
              <c:pt idx="20">
                <c:v>-6.8399702517045888</c:v>
              </c:pt>
              <c:pt idx="21">
                <c:v>-6.8341260291487025</c:v>
              </c:pt>
              <c:pt idx="22">
                <c:v>-6.7938845727382793</c:v>
              </c:pt>
              <c:pt idx="23">
                <c:v>-6.7550077194151328</c:v>
              </c:pt>
              <c:pt idx="24">
                <c:v>-6.7177821225460885</c:v>
              </c:pt>
              <c:pt idx="25">
                <c:v>-6.6477330099011676</c:v>
              </c:pt>
              <c:pt idx="26">
                <c:v>-6.6143642018902726</c:v>
              </c:pt>
              <c:pt idx="27">
                <c:v>-6.5495473495563843</c:v>
              </c:pt>
              <c:pt idx="28">
                <c:v>-6.4874949124723553</c:v>
              </c:pt>
              <c:pt idx="29">
                <c:v>-6.4292004653210819</c:v>
              </c:pt>
              <c:pt idx="30">
                <c:v>-6.3410907011529014</c:v>
              </c:pt>
              <c:pt idx="31">
                <c:v>-6.2909240070579369</c:v>
              </c:pt>
              <c:pt idx="32">
                <c:v>-6.2122185321537042</c:v>
              </c:pt>
              <c:pt idx="33">
                <c:v>-6.1387880553851932</c:v>
              </c:pt>
              <c:pt idx="34">
                <c:v>-6.0713790241290919</c:v>
              </c:pt>
              <c:pt idx="35">
                <c:v>-5.9770810998850479</c:v>
              </c:pt>
              <c:pt idx="36">
                <c:v>-5.9223300726596353</c:v>
              </c:pt>
              <c:pt idx="37">
                <c:v>-5.8420666400504375</c:v>
              </c:pt>
              <c:pt idx="38">
                <c:v>-5.7689795198996805</c:v>
              </c:pt>
              <c:pt idx="39">
                <c:v>-5.7042181349592163</c:v>
              </c:pt>
              <c:pt idx="40">
                <c:v>-5.6149982900558406</c:v>
              </c:pt>
              <c:pt idx="41">
                <c:v>-5.56675489690025</c:v>
              </c:pt>
              <c:pt idx="42">
                <c:v>-5.4953942717618371</c:v>
              </c:pt>
              <c:pt idx="43">
                <c:v>-5.4329788185861911</c:v>
              </c:pt>
              <c:pt idx="44">
                <c:v>-5.3804071547825814</c:v>
              </c:pt>
              <c:pt idx="45">
                <c:v>-5.305489761878956</c:v>
              </c:pt>
              <c:pt idx="46">
                <c:v>-5.2725783057860713</c:v>
              </c:pt>
              <c:pt idx="47">
                <c:v>-5.2181730920565386</c:v>
              </c:pt>
              <c:pt idx="48">
                <c:v>-5.1742256488927438</c:v>
              </c:pt>
              <c:pt idx="49">
                <c:v>-5.1410555597054017</c:v>
              </c:pt>
              <c:pt idx="50">
                <c:v>-5.0869136702376636</c:v>
              </c:pt>
              <c:pt idx="51">
                <c:v>-5.07568306474165</c:v>
              </c:pt>
              <c:pt idx="52">
                <c:v>-5.0439277270240677</c:v>
              </c:pt>
              <c:pt idx="53">
                <c:v>-5.0234235722321579</c:v>
              </c:pt>
              <c:pt idx="54">
                <c:v>-5.0141953156835894</c:v>
              </c:pt>
              <c:pt idx="55">
                <c:v>-4.9848623662334486</c:v>
              </c:pt>
              <c:pt idx="56">
                <c:v>-4.9987814435286362</c:v>
              </c:pt>
              <c:pt idx="57">
                <c:v>-4.9925055407124717</c:v>
              </c:pt>
              <c:pt idx="58">
                <c:v>-4.9976551574105184</c:v>
              </c:pt>
              <c:pt idx="59">
                <c:v>-5.0144904846739893</c:v>
              </c:pt>
              <c:pt idx="60">
                <c:v>-5.011142018663489</c:v>
              </c:pt>
              <c:pt idx="61">
                <c:v>-5.0508196598086705</c:v>
              </c:pt>
              <c:pt idx="62">
                <c:v>-5.0700023180159057</c:v>
              </c:pt>
              <c:pt idx="63">
                <c:v>-5.1006506809673908</c:v>
              </c:pt>
              <c:pt idx="64">
                <c:v>-5.1422088530202661</c:v>
              </c:pt>
              <c:pt idx="65">
                <c:v>-5.1629917760391484</c:v>
              </c:pt>
              <c:pt idx="66">
                <c:v>-5.2262436303933226</c:v>
              </c:pt>
              <c:pt idx="67">
                <c:v>-5.2681668586750838</c:v>
              </c:pt>
              <c:pt idx="68">
                <c:v>-5.3204338223663914</c:v>
              </c:pt>
              <c:pt idx="69">
                <c:v>-5.382525601140796</c:v>
              </c:pt>
              <c:pt idx="70">
                <c:v>-5.4227709746288166</c:v>
              </c:pt>
              <c:pt idx="71">
                <c:v>-5.5038407975160295</c:v>
              </c:pt>
              <c:pt idx="72">
                <c:v>-5.5619975118761644</c:v>
              </c:pt>
              <c:pt idx="73">
                <c:v>-5.6290317173636284</c:v>
              </c:pt>
              <c:pt idx="74">
                <c:v>-5.7036901617122009</c:v>
              </c:pt>
              <c:pt idx="75">
                <c:v>-5.7544735989734894</c:v>
              </c:pt>
              <c:pt idx="76">
                <c:v>-5.8441345875985586</c:v>
              </c:pt>
              <c:pt idx="77">
                <c:v>-5.9083564263687007</c:v>
              </c:pt>
              <c:pt idx="78">
                <c:v>-5.9787929033451377</c:v>
              </c:pt>
              <c:pt idx="79">
                <c:v>-6.0544861485537025</c:v>
              </c:pt>
              <c:pt idx="80">
                <c:v>-6.1030069985179143</c:v>
              </c:pt>
              <c:pt idx="81">
                <c:v>-6.1878015416107877</c:v>
              </c:pt>
              <c:pt idx="82">
                <c:v>-6.2438418015074131</c:v>
              </c:pt>
              <c:pt idx="83">
                <c:v>-6.3029196652334738</c:v>
              </c:pt>
              <c:pt idx="84">
                <c:v>-6.3640716990859723</c:v>
              </c:pt>
              <c:pt idx="85">
                <c:v>-6.3944726340665339</c:v>
              </c:pt>
              <c:pt idx="86">
                <c:v>-6.4579844637634318</c:v>
              </c:pt>
              <c:pt idx="87">
                <c:v>-6.4890851553801561</c:v>
              </c:pt>
              <c:pt idx="88">
                <c:v>-6.5200247201462407</c:v>
              </c:pt>
              <c:pt idx="89">
                <c:v>-6.5498848734858868</c:v>
              </c:pt>
              <c:pt idx="90">
                <c:v>-6.5457892098293069</c:v>
              </c:pt>
              <c:pt idx="91">
                <c:v>-6.5719646427544252</c:v>
              </c:pt>
              <c:pt idx="92">
                <c:v>-6.5632115134189668</c:v>
              </c:pt>
              <c:pt idx="93">
                <c:v>-6.551906727998956</c:v>
              </c:pt>
              <c:pt idx="94">
                <c:v>-6.5373639592016026</c:v>
              </c:pt>
              <c:pt idx="95">
                <c:v>-6.4877114522524533</c:v>
              </c:pt>
              <c:pt idx="96">
                <c:v>-6.4666125100788188</c:v>
              </c:pt>
              <c:pt idx="97">
                <c:v>-6.4103619317065785</c:v>
              </c:pt>
              <c:pt idx="98">
                <c:v>-6.350910103742482</c:v>
              </c:pt>
              <c:pt idx="99">
                <c:v>-6.2885308571252523</c:v>
              </c:pt>
              <c:pt idx="100">
                <c:v>-6.1926977737709521</c:v>
              </c:pt>
              <c:pt idx="101">
                <c:v>-6.1246665148332653</c:v>
              </c:pt>
              <c:pt idx="102">
                <c:v>-6.0245877991580175</c:v>
              </c:pt>
              <c:pt idx="103">
                <c:v>-5.9224856747353325</c:v>
              </c:pt>
              <c:pt idx="104">
                <c:v>-5.8195700935231089</c:v>
              </c:pt>
              <c:pt idx="105">
                <c:v>-5.6869653522090635</c:v>
              </c:pt>
              <c:pt idx="106">
                <c:v>-5.5830543781685984</c:v>
              </c:pt>
              <c:pt idx="107">
                <c:v>-5.4513568007270354</c:v>
              </c:pt>
              <c:pt idx="108">
                <c:v>-5.3205077904782918</c:v>
              </c:pt>
              <c:pt idx="109">
                <c:v>-5.1918075965903725</c:v>
              </c:pt>
              <c:pt idx="110">
                <c:v>-5.0377988999408707</c:v>
              </c:pt>
              <c:pt idx="111">
                <c:v>-4.9141610909977986</c:v>
              </c:pt>
              <c:pt idx="112">
                <c:v>-4.7670362507779522</c:v>
              </c:pt>
              <c:pt idx="113">
                <c:v>-4.6239141328016915</c:v>
              </c:pt>
              <c:pt idx="114">
                <c:v>-4.4857201009164163</c:v>
              </c:pt>
              <c:pt idx="115">
                <c:v>-4.3265105639239358</c:v>
              </c:pt>
              <c:pt idx="116">
                <c:v>-4.199145566076024</c:v>
              </c:pt>
              <c:pt idx="117">
                <c:v>-4.0523526696532759</c:v>
              </c:pt>
              <c:pt idx="118">
                <c:v>-3.9120128180139586</c:v>
              </c:pt>
              <c:pt idx="119">
                <c:v>-3.7794237315206995</c:v>
              </c:pt>
              <c:pt idx="120">
                <c:v>-3.6286575231237594</c:v>
              </c:pt>
              <c:pt idx="121">
                <c:v>-3.5118047995974138</c:v>
              </c:pt>
              <c:pt idx="122">
                <c:v>-3.3782570720565057</c:v>
              </c:pt>
              <c:pt idx="123">
                <c:v>-3.2534886606980211</c:v>
              </c:pt>
              <c:pt idx="124">
                <c:v>-3.1385212937756455</c:v>
              </c:pt>
              <c:pt idx="125">
                <c:v>-3.0079802884878775</c:v>
              </c:pt>
              <c:pt idx="126">
                <c:v>-2.9129253449011427</c:v>
              </c:pt>
              <c:pt idx="127">
                <c:v>-2.8033391477338574</c:v>
              </c:pt>
              <c:pt idx="128">
                <c:v>-2.7044775268248049</c:v>
              </c:pt>
              <c:pt idx="129">
                <c:v>-2.6171097089575146</c:v>
              </c:pt>
              <c:pt idx="130">
                <c:v>-2.5157928172876924</c:v>
              </c:pt>
              <c:pt idx="131">
                <c:v>-2.4517940837123535</c:v>
              </c:pt>
              <c:pt idx="132">
                <c:v>-2.3747822725301844</c:v>
              </c:pt>
              <c:pt idx="133">
                <c:v>-2.3098336933246557</c:v>
              </c:pt>
              <c:pt idx="134">
                <c:v>-2.2578386320593218</c:v>
              </c:pt>
              <c:pt idx="135">
                <c:v>-2.1932681846059228</c:v>
              </c:pt>
              <c:pt idx="136">
                <c:v>-2.1670451759487523</c:v>
              </c:pt>
              <c:pt idx="137">
                <c:v>-2.1287918920326732</c:v>
              </c:pt>
              <c:pt idx="138">
                <c:v>-2.1040704851790517</c:v>
              </c:pt>
              <c:pt idx="139">
                <c:v>-2.0925628831270977</c:v>
              </c:pt>
              <c:pt idx="140">
                <c:v>-2.070231979595837</c:v>
              </c:pt>
              <c:pt idx="141">
                <c:v>-2.0858097913556821</c:v>
              </c:pt>
              <c:pt idx="142">
                <c:v>-2.0906993198021833</c:v>
              </c:pt>
              <c:pt idx="143">
                <c:v>-2.109466141037319</c:v>
              </c:pt>
              <c:pt idx="144">
                <c:v>-2.1416144116413642</c:v>
              </c:pt>
              <c:pt idx="145">
                <c:v>-2.1643144031664825</c:v>
              </c:pt>
              <c:pt idx="146">
                <c:v>-2.2234267518596695</c:v>
              </c:pt>
              <c:pt idx="147">
                <c:v>-2.2730197278955138</c:v>
              </c:pt>
              <c:pt idx="148">
                <c:v>-2.336413856737126</c:v>
              </c:pt>
              <c:pt idx="149">
                <c:v>-2.4125069354835862</c:v>
              </c:pt>
              <c:pt idx="150">
                <c:v>-2.4808626393195885</c:v>
              </c:pt>
              <c:pt idx="151">
                <c:v>-2.58295591461084</c:v>
              </c:pt>
              <c:pt idx="152">
                <c:v>-2.6768341786619247</c:v>
              </c:pt>
              <c:pt idx="153">
                <c:v>-2.7842262670866154</c:v>
              </c:pt>
              <c:pt idx="154">
                <c:v>-2.9031475269214968</c:v>
              </c:pt>
              <c:pt idx="155">
                <c:v>-3.0161263537484055</c:v>
              </c:pt>
              <c:pt idx="156">
                <c:v>-3.1594813957929455</c:v>
              </c:pt>
              <c:pt idx="157">
                <c:v>-3.2964812427228218</c:v>
              </c:pt>
              <c:pt idx="158">
                <c:v>-3.4459992970393527</c:v>
              </c:pt>
              <c:pt idx="159">
                <c:v>-3.6062832218948864</c:v>
              </c:pt>
              <c:pt idx="160">
                <c:v>-3.7627150748764033</c:v>
              </c:pt>
              <c:pt idx="161">
                <c:v>-3.9459337833196524</c:v>
              </c:pt>
              <c:pt idx="162">
                <c:v>-4.1247485524697964</c:v>
              </c:pt>
              <c:pt idx="163">
                <c:v>-4.3155599253486736</c:v>
              </c:pt>
              <c:pt idx="164">
                <c:v>-4.5166932038997665</c:v>
              </c:pt>
              <c:pt idx="165">
                <c:v>-4.7161033172684466</c:v>
              </c:pt>
              <c:pt idx="166">
                <c:v>-4.93941458423278</c:v>
              </c:pt>
              <c:pt idx="167">
                <c:v>-5.1608918702514481</c:v>
              </c:pt>
              <c:pt idx="168">
                <c:v>-5.3942160523432738</c:v>
              </c:pt>
              <c:pt idx="169">
                <c:v>-5.6378450674230152</c:v>
              </c:pt>
              <c:pt idx="170">
                <c:v>-5.8825463682061265</c:v>
              </c:pt>
              <c:pt idx="171">
                <c:v>-6.1491040497995311</c:v>
              </c:pt>
              <c:pt idx="172">
                <c:v>-6.416791572438088</c:v>
              </c:pt>
              <c:pt idx="173">
                <c:v>-6.6971249117072107</c:v>
              </c:pt>
              <c:pt idx="174">
                <c:v>-6.9886841416274317</c:v>
              </c:pt>
              <c:pt idx="175">
                <c:v>-7.2853380653460533</c:v>
              </c:pt>
              <c:pt idx="176">
                <c:v>-7.6023075944862439</c:v>
              </c:pt>
              <c:pt idx="177">
                <c:v>-7.9248388827681282</c:v>
              </c:pt>
              <c:pt idx="178">
                <c:v>-8.2621142972098838</c:v>
              </c:pt>
              <c:pt idx="179">
                <c:v>-8.6128727856891061</c:v>
              </c:pt>
              <c:pt idx="180">
                <c:v>-8.9737444783232245</c:v>
              </c:pt>
              <c:pt idx="181">
                <c:v>-9.3551817914288</c:v>
              </c:pt>
              <c:pt idx="182">
                <c:v>-9.74849441215525</c:v>
              </c:pt>
              <c:pt idx="183">
                <c:v>-10.160043426663163</c:v>
              </c:pt>
              <c:pt idx="184">
                <c:v>-10.588901673067369</c:v>
              </c:pt>
              <c:pt idx="185">
                <c:v>-11.036377403329784</c:v>
              </c:pt>
              <c:pt idx="186">
                <c:v>-11.505073581647247</c:v>
              </c:pt>
              <c:pt idx="187">
                <c:v>-11.994966031826541</c:v>
              </c:pt>
              <c:pt idx="188">
                <c:v>-12.508366160849501</c:v>
              </c:pt>
              <c:pt idx="189">
                <c:v>-13.044736626465083</c:v>
              </c:pt>
              <c:pt idx="190">
                <c:v>-13.610920793615048</c:v>
              </c:pt>
              <c:pt idx="191">
                <c:v>-14.195803833408489</c:v>
              </c:pt>
              <c:pt idx="192">
                <c:v>-14.811961313272338</c:v>
              </c:pt>
              <c:pt idx="193">
                <c:v>-15.452257940065842</c:v>
              </c:pt>
              <c:pt idx="194">
                <c:v>-16.109985262668872</c:v>
              </c:pt>
              <c:pt idx="195">
                <c:v>-16.798968604667969</c:v>
              </c:pt>
              <c:pt idx="196">
                <c:v>-17.464580869072574</c:v>
              </c:pt>
              <c:pt idx="197">
                <c:v>-18.134989947401444</c:v>
              </c:pt>
              <c:pt idx="198">
                <c:v>-18.757806379387407</c:v>
              </c:pt>
              <c:pt idx="199">
                <c:v>-19.290404618091657</c:v>
              </c:pt>
              <c:pt idx="200">
                <c:v>-19.736866639090717</c:v>
              </c:pt>
              <c:pt idx="201">
                <c:v>-19.951362933009623</c:v>
              </c:pt>
              <c:pt idx="202">
                <c:v>-20.006138621614163</c:v>
              </c:pt>
              <c:pt idx="203">
                <c:v>-19.842040194229455</c:v>
              </c:pt>
              <c:pt idx="204">
                <c:v>-19.484429836263015</c:v>
              </c:pt>
              <c:pt idx="205">
                <c:v>-19.017194527173707</c:v>
              </c:pt>
              <c:pt idx="206">
                <c:v>-18.4020767850582</c:v>
              </c:pt>
              <c:pt idx="207">
                <c:v>-17.762806085768318</c:v>
              </c:pt>
              <c:pt idx="208">
                <c:v>-17.090136169529025</c:v>
              </c:pt>
              <c:pt idx="209">
                <c:v>-16.412062384077792</c:v>
              </c:pt>
              <c:pt idx="210">
                <c:v>-15.758535081140046</c:v>
              </c:pt>
              <c:pt idx="211">
                <c:v>-15.106254300992559</c:v>
              </c:pt>
              <c:pt idx="212">
                <c:v>-14.48891862863027</c:v>
              </c:pt>
              <c:pt idx="213">
                <c:v>-13.894200685172731</c:v>
              </c:pt>
              <c:pt idx="214">
                <c:v>-13.325294421959413</c:v>
              </c:pt>
              <c:pt idx="215">
                <c:v>-12.785124576742366</c:v>
              </c:pt>
              <c:pt idx="216">
                <c:v>-12.265775666096326</c:v>
              </c:pt>
              <c:pt idx="217">
                <c:v>-11.772567822998854</c:v>
              </c:pt>
              <c:pt idx="218">
                <c:v>-11.300520921408779</c:v>
              </c:pt>
              <c:pt idx="219">
                <c:v>-10.850304903984505</c:v>
              </c:pt>
              <c:pt idx="220">
                <c:v>-10.417618785637458</c:v>
              </c:pt>
              <c:pt idx="221">
                <c:v>-10.005978615603127</c:v>
              </c:pt>
              <c:pt idx="222">
                <c:v>-9.6096614614749978</c:v>
              </c:pt>
              <c:pt idx="223">
                <c:v>-9.2293918949879821</c:v>
              </c:pt>
              <c:pt idx="224">
                <c:v>-8.8660226337700188</c:v>
              </c:pt>
              <c:pt idx="225">
                <c:v>-8.512195417069627</c:v>
              </c:pt>
              <c:pt idx="226">
                <c:v>-8.1783608689003344</c:v>
              </c:pt>
              <c:pt idx="227">
                <c:v>-7.85285211308927</c:v>
              </c:pt>
              <c:pt idx="228">
                <c:v>-7.5399904540821634</c:v>
              </c:pt>
              <c:pt idx="229">
                <c:v>-7.2406679765364395</c:v>
              </c:pt>
              <c:pt idx="230">
                <c:v>-6.9456727759786361</c:v>
              </c:pt>
              <c:pt idx="231">
                <c:v>-6.6707648532738419</c:v>
              </c:pt>
              <c:pt idx="232">
                <c:v>-6.3993723022582305</c:v>
              </c:pt>
              <c:pt idx="233">
                <c:v>-6.1388227009600618</c:v>
              </c:pt>
              <c:pt idx="234">
                <c:v>-5.8900898492223579</c:v>
              </c:pt>
              <c:pt idx="235">
                <c:v>-5.6420255392416827</c:v>
              </c:pt>
              <c:pt idx="236">
                <c:v>-5.415019932142112</c:v>
              </c:pt>
              <c:pt idx="237">
                <c:v>-5.1884125626753308</c:v>
              </c:pt>
              <c:pt idx="238">
                <c:v>-4.9715715058934586</c:v>
              </c:pt>
              <c:pt idx="239">
                <c:v>-4.7660700806517582</c:v>
              </c:pt>
              <c:pt idx="240">
                <c:v>-4.5583545112458852</c:v>
              </c:pt>
              <c:pt idx="241">
                <c:v>-4.3735369361308267</c:v>
              </c:pt>
              <c:pt idx="242">
                <c:v>-4.1867312386950486</c:v>
              </c:pt>
              <c:pt idx="243">
                <c:v>-4.0096564037873943</c:v>
              </c:pt>
              <c:pt idx="244">
                <c:v>-3.8437470033660488</c:v>
              </c:pt>
              <c:pt idx="245">
                <c:v>-3.6737365459416456</c:v>
              </c:pt>
              <c:pt idx="246">
                <c:v>-3.5286094523198281</c:v>
              </c:pt>
              <c:pt idx="247">
                <c:v>-3.3799393733024692</c:v>
              </c:pt>
              <c:pt idx="248">
                <c:v>-3.2412679779001441</c:v>
              </c:pt>
              <c:pt idx="249">
                <c:v>-3.1139440573146313</c:v>
              </c:pt>
              <c:pt idx="250">
                <c:v>-2.981004018985641</c:v>
              </c:pt>
              <c:pt idx="251">
                <c:v>-2.8756529940858213</c:v>
              </c:pt>
              <c:pt idx="252">
                <c:v>-2.7648118654787162</c:v>
              </c:pt>
              <c:pt idx="253">
                <c:v>-2.6646745991850915</c:v>
              </c:pt>
              <c:pt idx="254">
                <c:v>-2.5765092503792966</c:v>
              </c:pt>
              <c:pt idx="255">
                <c:v>-2.4812191188825596</c:v>
              </c:pt>
              <c:pt idx="256">
                <c:v>-2.4159401649068819</c:v>
              </c:pt>
              <c:pt idx="257">
                <c:v>-2.3437831149643134</c:v>
              </c:pt>
              <c:pt idx="258">
                <c:v>-2.2830084961696024</c:v>
              </c:pt>
              <c:pt idx="259">
                <c:v>-2.2343778923914344</c:v>
              </c:pt>
              <c:pt idx="260">
                <c:v>-2.1774554320129678</c:v>
              </c:pt>
              <c:pt idx="261">
                <c:v>-2.1524777898521195</c:v>
              </c:pt>
              <c:pt idx="262">
                <c:v>-2.1193715500736379</c:v>
              </c:pt>
              <c:pt idx="263">
                <c:v>-2.0978638141654296</c:v>
              </c:pt>
              <c:pt idx="264">
                <c:v>-2.0884777228995248</c:v>
              </c:pt>
              <c:pt idx="265">
                <c:v>-2.0699313158134567</c:v>
              </c:pt>
              <c:pt idx="266">
                <c:v>-2.0841526263853725</c:v>
              </c:pt>
              <c:pt idx="267">
                <c:v>-2.089163930054899</c:v>
              </c:pt>
              <c:pt idx="268">
                <c:v>-2.1056498183150016</c:v>
              </c:pt>
              <c:pt idx="269">
                <c:v>-2.1337320915712574</c:v>
              </c:pt>
              <c:pt idx="270">
                <c:v>-2.1517973318924257</c:v>
              </c:pt>
              <c:pt idx="271">
                <c:v>-2.2026079986744787</c:v>
              </c:pt>
              <c:pt idx="272">
                <c:v>-2.2429765437497857</c:v>
              </c:pt>
              <c:pt idx="273">
                <c:v>-2.294421874218298</c:v>
              </c:pt>
              <c:pt idx="274">
                <c:v>-2.3564499926658504</c:v>
              </c:pt>
              <c:pt idx="275">
                <c:v>-2.4076437837343025</c:v>
              </c:pt>
              <c:pt idx="276">
                <c:v>-2.4906129325677875</c:v>
              </c:pt>
              <c:pt idx="277">
                <c:v>-2.562044690773507</c:v>
              </c:pt>
              <c:pt idx="278">
                <c:v>-2.6436061237174506</c:v>
              </c:pt>
              <c:pt idx="279">
                <c:v>-2.7343823987454892</c:v>
              </c:pt>
              <c:pt idx="280">
                <c:v>-2.8134677253659635</c:v>
              </c:pt>
              <c:pt idx="281">
                <c:v>-2.9226674160787924</c:v>
              </c:pt>
              <c:pt idx="282">
                <c:v>-3.0192428689618591</c:v>
              </c:pt>
              <c:pt idx="283">
                <c:v>-3.1246634513075673</c:v>
              </c:pt>
              <c:pt idx="284">
                <c:v>-3.2378013205449259</c:v>
              </c:pt>
              <c:pt idx="285">
                <c:v>-3.3378524447973632</c:v>
              </c:pt>
              <c:pt idx="286">
                <c:v>-3.4664134678765235</c:v>
              </c:pt>
              <c:pt idx="287">
                <c:v>-3.5808833625616865</c:v>
              </c:pt>
              <c:pt idx="288">
                <c:v>-3.7025360958842346</c:v>
              </c:pt>
              <c:pt idx="289">
                <c:v>-3.8303583589592396</c:v>
              </c:pt>
              <c:pt idx="290">
                <c:v>-3.9432527950219924</c:v>
              </c:pt>
              <c:pt idx="291">
                <c:v>-4.0831627020351826</c:v>
              </c:pt>
              <c:pt idx="292">
                <c:v>-4.2070105262543542</c:v>
              </c:pt>
              <c:pt idx="293">
                <c:v>-4.3360988549397526</c:v>
              </c:pt>
              <c:pt idx="294">
                <c:v>-4.4695422012742529</c:v>
              </c:pt>
              <c:pt idx="295">
                <c:v>-4.5860582464728958</c:v>
              </c:pt>
              <c:pt idx="296">
                <c:v>-4.7276372067591819</c:v>
              </c:pt>
              <c:pt idx="297">
                <c:v>-4.8509108566149655</c:v>
              </c:pt>
              <c:pt idx="298">
                <c:v>-4.9775182038919983</c:v>
              </c:pt>
              <c:pt idx="299">
                <c:v>-5.1062880139400662</c:v>
              </c:pt>
              <c:pt idx="300">
                <c:v>-5.2152505857122</c:v>
              </c:pt>
              <c:pt idx="301">
                <c:v>-5.3479167570121957</c:v>
              </c:pt>
              <c:pt idx="302">
                <c:v>-5.4594673408685379</c:v>
              </c:pt>
              <c:pt idx="303">
                <c:v>-5.5720964931229275</c:v>
              </c:pt>
              <c:pt idx="304">
                <c:v>-5.6847083074180773</c:v>
              </c:pt>
              <c:pt idx="305">
                <c:v>-5.7745055880020537</c:v>
              </c:pt>
              <c:pt idx="306">
                <c:v>-5.8869291911662538</c:v>
              </c:pt>
              <c:pt idx="307">
                <c:v>-5.9751803735503675</c:v>
              </c:pt>
              <c:pt idx="308">
                <c:v>-6.0624685264339213</c:v>
              </c:pt>
              <c:pt idx="309">
                <c:v>-6.1479690141280328</c:v>
              </c:pt>
              <c:pt idx="310">
                <c:v>-6.2082110616183677</c:v>
              </c:pt>
              <c:pt idx="311">
                <c:v>-6.2900010494174534</c:v>
              </c:pt>
              <c:pt idx="312">
                <c:v>-6.3456937781491547</c:v>
              </c:pt>
              <c:pt idx="313">
                <c:v>-6.3988106481210263</c:v>
              </c:pt>
              <c:pt idx="314">
                <c:v>-6.4494728031244266</c:v>
              </c:pt>
              <c:pt idx="315">
                <c:v>-6.473027003348772</c:v>
              </c:pt>
              <c:pt idx="316">
                <c:v>-6.5184109357467488</c:v>
              </c:pt>
              <c:pt idx="317">
                <c:v>-6.5366425818765785</c:v>
              </c:pt>
              <c:pt idx="318">
                <c:v>-6.5524288653422955</c:v>
              </c:pt>
              <c:pt idx="319">
                <c:v>-6.5658675700504361</c:v>
              </c:pt>
              <c:pt idx="320">
                <c:v>-6.5525057030115219</c:v>
              </c:pt>
              <c:pt idx="321">
                <c:v>-6.5619885539396794</c:v>
              </c:pt>
              <c:pt idx="322">
                <c:v>-6.5451897411752213</c:v>
              </c:pt>
              <c:pt idx="323">
                <c:v>-6.5270109728783137</c:v>
              </c:pt>
              <c:pt idx="324">
                <c:v>-6.5081023706045666</c:v>
              </c:pt>
              <c:pt idx="325">
                <c:v>-6.4638693032385639</c:v>
              </c:pt>
              <c:pt idx="326">
                <c:v>-6.4440938538621007</c:v>
              </c:pt>
              <c:pt idx="327">
                <c:v>-6.4001571915865609</c:v>
              </c:pt>
              <c:pt idx="328">
                <c:v>-6.35677711051391</c:v>
              </c:pt>
              <c:pt idx="329">
                <c:v>-6.3147694000782355</c:v>
              </c:pt>
              <c:pt idx="330">
                <c:v>-6.2499666993703951</c:v>
              </c:pt>
              <c:pt idx="331">
                <c:v>-6.2115762138449835</c:v>
              </c:pt>
              <c:pt idx="332">
                <c:v>-6.1513672384221154</c:v>
              </c:pt>
              <c:pt idx="333">
                <c:v>-6.0941307472964734</c:v>
              </c:pt>
              <c:pt idx="334">
                <c:v>-6.0401383060389264</c:v>
              </c:pt>
              <c:pt idx="335">
                <c:v>-5.9662165036647519</c:v>
              </c:pt>
              <c:pt idx="336">
                <c:v>-5.9200464392668639</c:v>
              </c:pt>
              <c:pt idx="337">
                <c:v>-5.8546315286109909</c:v>
              </c:pt>
              <c:pt idx="338">
                <c:v>-5.7939260454542616</c:v>
              </c:pt>
              <c:pt idx="339">
                <c:v>-5.7386013394280084</c:v>
              </c:pt>
              <c:pt idx="340">
                <c:v>-5.6652109827806374</c:v>
              </c:pt>
              <c:pt idx="341">
                <c:v>-5.6208207696283266</c:v>
              </c:pt>
              <c:pt idx="342">
                <c:v>-5.5592875447876278</c:v>
              </c:pt>
              <c:pt idx="343">
                <c:v>-5.5038571597899395</c:v>
              </c:pt>
              <c:pt idx="344">
                <c:v>-5.45523915769151</c:v>
              </c:pt>
              <c:pt idx="345">
                <c:v>-5.3901509774076617</c:v>
              </c:pt>
              <c:pt idx="346">
                <c:v>-5.3548660100499079</c:v>
              </c:pt>
              <c:pt idx="347">
                <c:v>-5.3038783619524965</c:v>
              </c:pt>
              <c:pt idx="348">
                <c:v>-5.2600069600946213</c:v>
              </c:pt>
              <c:pt idx="349">
                <c:v>-5.2236901719664486</c:v>
              </c:pt>
              <c:pt idx="350">
                <c:v>-5.17220624938782</c:v>
              </c:pt>
              <c:pt idx="351">
                <c:v>-5.1510073296066832</c:v>
              </c:pt>
              <c:pt idx="352">
                <c:v>-5.1150491905811135</c:v>
              </c:pt>
              <c:pt idx="353">
                <c:v>-5.0868314346783139</c:v>
              </c:pt>
              <c:pt idx="354">
                <c:v>-5.066552676625184</c:v>
              </c:pt>
              <c:pt idx="355">
                <c:v>-5.0317562324268472</c:v>
              </c:pt>
              <c:pt idx="356">
                <c:v>-5.0274915695537361</c:v>
              </c:pt>
              <c:pt idx="357">
                <c:v>-5.0089153686525467</c:v>
              </c:pt>
              <c:pt idx="358">
                <c:v>-4.9983708625711039</c:v>
              </c:pt>
              <c:pt idx="359">
                <c:v>-4.99582489428027</c:v>
              </c:pt>
              <c:pt idx="360">
                <c:v>-4.9793538664244261</c:v>
              </c:pt>
              <c:pt idx="361">
                <c:v>-4.9929699300683561</c:v>
              </c:pt>
              <c:pt idx="362">
                <c:v>-4.99256312686391</c:v>
              </c:pt>
              <c:pt idx="363">
                <c:v>-5.0002581391057515</c:v>
              </c:pt>
              <c:pt idx="364">
                <c:v>-5.015729312566986</c:v>
              </c:pt>
              <c:pt idx="365">
                <c:v>-5.0174148125328086</c:v>
              </c:pt>
              <c:pt idx="366">
                <c:v>-5.0486018353095385</c:v>
              </c:pt>
              <c:pt idx="367">
                <c:v>-5.0656741767229558</c:v>
              </c:pt>
              <c:pt idx="368">
                <c:v>-5.0905318545138485</c:v>
              </c:pt>
              <c:pt idx="369">
                <c:v>-5.1228282211407876</c:v>
              </c:pt>
              <c:pt idx="370">
                <c:v>-5.1409013514210109</c:v>
              </c:pt>
              <c:pt idx="371">
                <c:v>-5.1879309252944248</c:v>
              </c:pt>
              <c:pt idx="372">
                <c:v>-5.2206691841620021</c:v>
              </c:pt>
              <c:pt idx="373">
                <c:v>-5.260511448493391</c:v>
              </c:pt>
              <c:pt idx="374">
                <c:v>-5.3070019881672295</c:v>
              </c:pt>
              <c:pt idx="375">
                <c:v>-5.3390593773207318</c:v>
              </c:pt>
              <c:pt idx="376">
                <c:v>-5.3990463404903206</c:v>
              </c:pt>
              <c:pt idx="377">
                <c:v>-5.444042337760858</c:v>
              </c:pt>
              <c:pt idx="378">
                <c:v>-5.4955071792362649</c:v>
              </c:pt>
              <c:pt idx="379">
                <c:v>-5.5528881950597526</c:v>
              </c:pt>
              <c:pt idx="380">
                <c:v>-5.5947398251466431</c:v>
              </c:pt>
              <c:pt idx="381">
                <c:v>-5.6638732913717238</c:v>
              </c:pt>
              <c:pt idx="382">
                <c:v>-5.7168372630214792</c:v>
              </c:pt>
              <c:pt idx="383">
                <c:v>-5.7754485549029564</c:v>
              </c:pt>
              <c:pt idx="384">
                <c:v>-5.8388587276715365</c:v>
              </c:pt>
              <c:pt idx="385">
                <c:v>-5.8859126796254131</c:v>
              </c:pt>
              <c:pt idx="386">
                <c:v>-5.9590159704637413</c:v>
              </c:pt>
              <c:pt idx="387">
                <c:v>-6.015060507098057</c:v>
              </c:pt>
              <c:pt idx="388">
                <c:v>-6.075191512773829</c:v>
              </c:pt>
              <c:pt idx="389">
                <c:v>-6.1393240190174261</c:v>
              </c:pt>
              <c:pt idx="390">
                <c:v>-6.1856998888334145</c:v>
              </c:pt>
              <c:pt idx="391">
                <c:v>-6.2570679076126652</c:v>
              </c:pt>
              <c:pt idx="392">
                <c:v>-6.3097796209163448</c:v>
              </c:pt>
              <c:pt idx="393">
                <c:v>-6.3658988328403874</c:v>
              </c:pt>
              <c:pt idx="394">
                <c:v>-6.424375591851</c:v>
              </c:pt>
              <c:pt idx="395">
                <c:v>-6.4637522962486216</c:v>
              </c:pt>
              <c:pt idx="396">
                <c:v>-6.52716395773575</c:v>
              </c:pt>
              <c:pt idx="397">
                <c:v>-6.5706458496094386</c:v>
              </c:pt>
              <c:pt idx="398">
                <c:v>-6.6161143994727158</c:v>
              </c:pt>
              <c:pt idx="399">
                <c:v>-6.663019973638229</c:v>
              </c:pt>
              <c:pt idx="400">
                <c:v>-6.6892061479586609</c:v>
              </c:pt>
            </c:numLit>
          </c:yVal>
        </c:ser>
        <c:ser>
          <c:idx val="1"/>
          <c:order val="1"/>
          <c:tx>
            <c:v>S11</c:v>
          </c:tx>
          <c:spPr>
            <a:ln>
              <a:solidFill>
                <a:srgbClr val="E65D00"/>
              </a:solidFill>
            </a:ln>
          </c:spPr>
          <c:marker>
            <c:symbol val="none"/>
          </c:marker>
          <c:xVal>
            <c:numLit>
              <c:formatCode>General</c:formatCode>
              <c:ptCount val="401"/>
              <c:pt idx="0">
                <c:v>19.200000000000003</c:v>
              </c:pt>
              <c:pt idx="1">
                <c:v>19.224</c:v>
              </c:pt>
              <c:pt idx="2">
                <c:v>19.248</c:v>
              </c:pt>
              <c:pt idx="3">
                <c:v>19.272000000000002</c:v>
              </c:pt>
              <c:pt idx="4">
                <c:v>19.296000000000003</c:v>
              </c:pt>
              <c:pt idx="5">
                <c:v>19.32</c:v>
              </c:pt>
              <c:pt idx="6">
                <c:v>19.344</c:v>
              </c:pt>
              <c:pt idx="7">
                <c:v>19.368000000000002</c:v>
              </c:pt>
              <c:pt idx="8">
                <c:v>19.392</c:v>
              </c:pt>
              <c:pt idx="9">
                <c:v>19.416</c:v>
              </c:pt>
              <c:pt idx="10">
                <c:v>19.44</c:v>
              </c:pt>
              <c:pt idx="11">
                <c:v>19.464000000000002</c:v>
              </c:pt>
              <c:pt idx="12">
                <c:v>19.488</c:v>
              </c:pt>
              <c:pt idx="13">
                <c:v>19.512</c:v>
              </c:pt>
              <c:pt idx="14">
                <c:v>19.536</c:v>
              </c:pt>
              <c:pt idx="15">
                <c:v>19.560000000000002</c:v>
              </c:pt>
              <c:pt idx="16">
                <c:v>19.584</c:v>
              </c:pt>
              <c:pt idx="17">
                <c:v>19.608</c:v>
              </c:pt>
              <c:pt idx="18">
                <c:v>19.632</c:v>
              </c:pt>
              <c:pt idx="19">
                <c:v>19.656000000000002</c:v>
              </c:pt>
              <c:pt idx="20">
                <c:v>19.68</c:v>
              </c:pt>
              <c:pt idx="21">
                <c:v>19.704</c:v>
              </c:pt>
              <c:pt idx="22">
                <c:v>19.728</c:v>
              </c:pt>
              <c:pt idx="23">
                <c:v>19.752000000000002</c:v>
              </c:pt>
              <c:pt idx="24">
                <c:v>19.776</c:v>
              </c:pt>
              <c:pt idx="25">
                <c:v>19.8</c:v>
              </c:pt>
              <c:pt idx="26">
                <c:v>19.824</c:v>
              </c:pt>
              <c:pt idx="27">
                <c:v>19.848000000000003</c:v>
              </c:pt>
              <c:pt idx="28">
                <c:v>19.872</c:v>
              </c:pt>
              <c:pt idx="29">
                <c:v>19.896</c:v>
              </c:pt>
              <c:pt idx="30">
                <c:v>19.92</c:v>
              </c:pt>
              <c:pt idx="31">
                <c:v>19.944000000000003</c:v>
              </c:pt>
              <c:pt idx="32">
                <c:v>19.968</c:v>
              </c:pt>
              <c:pt idx="33">
                <c:v>19.992</c:v>
              </c:pt>
              <c:pt idx="34">
                <c:v>20.016000000000002</c:v>
              </c:pt>
              <c:pt idx="35">
                <c:v>20.040000000000003</c:v>
              </c:pt>
              <c:pt idx="36">
                <c:v>20.064</c:v>
              </c:pt>
              <c:pt idx="37">
                <c:v>20.088</c:v>
              </c:pt>
              <c:pt idx="38">
                <c:v>20.112000000000002</c:v>
              </c:pt>
              <c:pt idx="39">
                <c:v>20.136000000000003</c:v>
              </c:pt>
              <c:pt idx="40">
                <c:v>20.16</c:v>
              </c:pt>
              <c:pt idx="41">
                <c:v>20.184</c:v>
              </c:pt>
              <c:pt idx="42">
                <c:v>20.208000000000002</c:v>
              </c:pt>
              <c:pt idx="43">
                <c:v>20.232000000000003</c:v>
              </c:pt>
              <c:pt idx="44">
                <c:v>20.256</c:v>
              </c:pt>
              <c:pt idx="45">
                <c:v>20.28</c:v>
              </c:pt>
              <c:pt idx="46">
                <c:v>20.304000000000002</c:v>
              </c:pt>
              <c:pt idx="47">
                <c:v>20.328000000000003</c:v>
              </c:pt>
              <c:pt idx="48">
                <c:v>20.352</c:v>
              </c:pt>
              <c:pt idx="49">
                <c:v>20.376</c:v>
              </c:pt>
              <c:pt idx="50">
                <c:v>20.400000000000002</c:v>
              </c:pt>
              <c:pt idx="51">
                <c:v>20.424000000000003</c:v>
              </c:pt>
              <c:pt idx="52">
                <c:v>20.448</c:v>
              </c:pt>
              <c:pt idx="53">
                <c:v>20.472</c:v>
              </c:pt>
              <c:pt idx="54">
                <c:v>20.496000000000002</c:v>
              </c:pt>
              <c:pt idx="55">
                <c:v>20.52</c:v>
              </c:pt>
              <c:pt idx="56">
                <c:v>20.544</c:v>
              </c:pt>
              <c:pt idx="57">
                <c:v>20.568</c:v>
              </c:pt>
              <c:pt idx="58">
                <c:v>20.592000000000002</c:v>
              </c:pt>
              <c:pt idx="59">
                <c:v>20.616</c:v>
              </c:pt>
              <c:pt idx="60">
                <c:v>20.64</c:v>
              </c:pt>
              <c:pt idx="61">
                <c:v>20.664</c:v>
              </c:pt>
              <c:pt idx="62">
                <c:v>20.688000000000002</c:v>
              </c:pt>
              <c:pt idx="63">
                <c:v>20.712</c:v>
              </c:pt>
              <c:pt idx="64">
                <c:v>20.736</c:v>
              </c:pt>
              <c:pt idx="65">
                <c:v>20.76</c:v>
              </c:pt>
              <c:pt idx="66">
                <c:v>20.784000000000002</c:v>
              </c:pt>
              <c:pt idx="67">
                <c:v>20.808</c:v>
              </c:pt>
              <c:pt idx="68">
                <c:v>20.832</c:v>
              </c:pt>
              <c:pt idx="69">
                <c:v>20.856</c:v>
              </c:pt>
              <c:pt idx="70">
                <c:v>20.880000000000003</c:v>
              </c:pt>
              <c:pt idx="71">
                <c:v>20.904</c:v>
              </c:pt>
              <c:pt idx="72">
                <c:v>20.928</c:v>
              </c:pt>
              <c:pt idx="73">
                <c:v>20.952</c:v>
              </c:pt>
              <c:pt idx="74">
                <c:v>20.976000000000003</c:v>
              </c:pt>
              <c:pt idx="75">
                <c:v>21</c:v>
              </c:pt>
              <c:pt idx="76">
                <c:v>21.024</c:v>
              </c:pt>
              <c:pt idx="77">
                <c:v>21.048000000000002</c:v>
              </c:pt>
              <c:pt idx="78">
                <c:v>21.072000000000003</c:v>
              </c:pt>
              <c:pt idx="79">
                <c:v>21.096</c:v>
              </c:pt>
              <c:pt idx="80">
                <c:v>21.12</c:v>
              </c:pt>
              <c:pt idx="81">
                <c:v>21.144000000000002</c:v>
              </c:pt>
              <c:pt idx="82">
                <c:v>21.168000000000003</c:v>
              </c:pt>
              <c:pt idx="83">
                <c:v>21.192</c:v>
              </c:pt>
              <c:pt idx="84">
                <c:v>21.216</c:v>
              </c:pt>
              <c:pt idx="85">
                <c:v>21.240000000000002</c:v>
              </c:pt>
              <c:pt idx="86">
                <c:v>21.264000000000003</c:v>
              </c:pt>
              <c:pt idx="87">
                <c:v>21.288</c:v>
              </c:pt>
              <c:pt idx="88">
                <c:v>21.312</c:v>
              </c:pt>
              <c:pt idx="89">
                <c:v>21.336000000000002</c:v>
              </c:pt>
              <c:pt idx="90">
                <c:v>21.360000000000003</c:v>
              </c:pt>
              <c:pt idx="91">
                <c:v>21.384</c:v>
              </c:pt>
              <c:pt idx="92">
                <c:v>21.408</c:v>
              </c:pt>
              <c:pt idx="93">
                <c:v>21.432000000000002</c:v>
              </c:pt>
              <c:pt idx="94">
                <c:v>21.456000000000003</c:v>
              </c:pt>
              <c:pt idx="95">
                <c:v>21.48</c:v>
              </c:pt>
              <c:pt idx="96">
                <c:v>21.504</c:v>
              </c:pt>
              <c:pt idx="97">
                <c:v>21.528000000000002</c:v>
              </c:pt>
              <c:pt idx="98">
                <c:v>21.552</c:v>
              </c:pt>
              <c:pt idx="99">
                <c:v>21.576</c:v>
              </c:pt>
              <c:pt idx="100">
                <c:v>21.6</c:v>
              </c:pt>
              <c:pt idx="101">
                <c:v>21.624000000000002</c:v>
              </c:pt>
              <c:pt idx="102">
                <c:v>21.648</c:v>
              </c:pt>
              <c:pt idx="103">
                <c:v>21.672</c:v>
              </c:pt>
              <c:pt idx="104">
                <c:v>21.696</c:v>
              </c:pt>
              <c:pt idx="105">
                <c:v>21.720000000000002</c:v>
              </c:pt>
              <c:pt idx="106">
                <c:v>21.744</c:v>
              </c:pt>
              <c:pt idx="107">
                <c:v>21.768</c:v>
              </c:pt>
              <c:pt idx="108">
                <c:v>21.792</c:v>
              </c:pt>
              <c:pt idx="109">
                <c:v>21.816000000000003</c:v>
              </c:pt>
              <c:pt idx="110">
                <c:v>21.84</c:v>
              </c:pt>
              <c:pt idx="111">
                <c:v>21.864</c:v>
              </c:pt>
              <c:pt idx="112">
                <c:v>21.888</c:v>
              </c:pt>
              <c:pt idx="113">
                <c:v>21.912000000000003</c:v>
              </c:pt>
              <c:pt idx="114">
                <c:v>21.936</c:v>
              </c:pt>
              <c:pt idx="115">
                <c:v>21.96</c:v>
              </c:pt>
              <c:pt idx="116">
                <c:v>21.984</c:v>
              </c:pt>
              <c:pt idx="117">
                <c:v>22.008000000000003</c:v>
              </c:pt>
              <c:pt idx="118">
                <c:v>22.032</c:v>
              </c:pt>
              <c:pt idx="119">
                <c:v>22.056</c:v>
              </c:pt>
              <c:pt idx="120">
                <c:v>22.080000000000002</c:v>
              </c:pt>
              <c:pt idx="121">
                <c:v>22.104000000000003</c:v>
              </c:pt>
              <c:pt idx="122">
                <c:v>22.128</c:v>
              </c:pt>
              <c:pt idx="123">
                <c:v>22.152</c:v>
              </c:pt>
              <c:pt idx="124">
                <c:v>22.176000000000002</c:v>
              </c:pt>
              <c:pt idx="125">
                <c:v>22.200000000000003</c:v>
              </c:pt>
              <c:pt idx="126">
                <c:v>22.224</c:v>
              </c:pt>
              <c:pt idx="127">
                <c:v>22.248</c:v>
              </c:pt>
              <c:pt idx="128">
                <c:v>22.272000000000002</c:v>
              </c:pt>
              <c:pt idx="129">
                <c:v>22.296000000000003</c:v>
              </c:pt>
              <c:pt idx="130">
                <c:v>22.32</c:v>
              </c:pt>
              <c:pt idx="131">
                <c:v>22.344</c:v>
              </c:pt>
              <c:pt idx="132">
                <c:v>22.368000000000002</c:v>
              </c:pt>
              <c:pt idx="133">
                <c:v>22.392000000000003</c:v>
              </c:pt>
              <c:pt idx="134">
                <c:v>22.416</c:v>
              </c:pt>
              <c:pt idx="135">
                <c:v>22.44</c:v>
              </c:pt>
              <c:pt idx="136">
                <c:v>22.464000000000002</c:v>
              </c:pt>
              <c:pt idx="137">
                <c:v>22.488000000000003</c:v>
              </c:pt>
              <c:pt idx="138">
                <c:v>22.512</c:v>
              </c:pt>
              <c:pt idx="139">
                <c:v>22.536</c:v>
              </c:pt>
              <c:pt idx="140">
                <c:v>22.560000000000002</c:v>
              </c:pt>
              <c:pt idx="141">
                <c:v>22.584</c:v>
              </c:pt>
              <c:pt idx="142">
                <c:v>22.608</c:v>
              </c:pt>
              <c:pt idx="143">
                <c:v>22.632</c:v>
              </c:pt>
              <c:pt idx="144">
                <c:v>22.656000000000002</c:v>
              </c:pt>
              <c:pt idx="145">
                <c:v>22.68</c:v>
              </c:pt>
              <c:pt idx="146">
                <c:v>22.704</c:v>
              </c:pt>
              <c:pt idx="147">
                <c:v>22.728</c:v>
              </c:pt>
              <c:pt idx="148">
                <c:v>22.752000000000002</c:v>
              </c:pt>
              <c:pt idx="149">
                <c:v>22.776</c:v>
              </c:pt>
              <c:pt idx="150">
                <c:v>22.8</c:v>
              </c:pt>
              <c:pt idx="151">
                <c:v>22.824</c:v>
              </c:pt>
              <c:pt idx="152">
                <c:v>22.848000000000003</c:v>
              </c:pt>
              <c:pt idx="153">
                <c:v>22.872</c:v>
              </c:pt>
              <c:pt idx="154">
                <c:v>22.896</c:v>
              </c:pt>
              <c:pt idx="155">
                <c:v>22.92</c:v>
              </c:pt>
              <c:pt idx="156">
                <c:v>22.944000000000003</c:v>
              </c:pt>
              <c:pt idx="157">
                <c:v>22.968</c:v>
              </c:pt>
              <c:pt idx="158">
                <c:v>22.992</c:v>
              </c:pt>
              <c:pt idx="159">
                <c:v>23.016000000000002</c:v>
              </c:pt>
              <c:pt idx="160">
                <c:v>23.040000000000003</c:v>
              </c:pt>
              <c:pt idx="161">
                <c:v>23.064</c:v>
              </c:pt>
              <c:pt idx="162">
                <c:v>23.088</c:v>
              </c:pt>
              <c:pt idx="163">
                <c:v>23.112000000000002</c:v>
              </c:pt>
              <c:pt idx="164">
                <c:v>23.136000000000003</c:v>
              </c:pt>
              <c:pt idx="165">
                <c:v>23.16</c:v>
              </c:pt>
              <c:pt idx="166">
                <c:v>23.184</c:v>
              </c:pt>
              <c:pt idx="167">
                <c:v>23.208000000000002</c:v>
              </c:pt>
              <c:pt idx="168">
                <c:v>23.232000000000003</c:v>
              </c:pt>
              <c:pt idx="169">
                <c:v>23.256</c:v>
              </c:pt>
              <c:pt idx="170">
                <c:v>23.28</c:v>
              </c:pt>
              <c:pt idx="171">
                <c:v>23.304000000000002</c:v>
              </c:pt>
              <c:pt idx="172">
                <c:v>23.328000000000003</c:v>
              </c:pt>
              <c:pt idx="173">
                <c:v>23.352</c:v>
              </c:pt>
              <c:pt idx="174">
                <c:v>23.376</c:v>
              </c:pt>
              <c:pt idx="175">
                <c:v>23.400000000000002</c:v>
              </c:pt>
              <c:pt idx="176">
                <c:v>23.424000000000003</c:v>
              </c:pt>
              <c:pt idx="177">
                <c:v>23.448</c:v>
              </c:pt>
              <c:pt idx="178">
                <c:v>23.472</c:v>
              </c:pt>
              <c:pt idx="179">
                <c:v>23.496000000000002</c:v>
              </c:pt>
              <c:pt idx="180">
                <c:v>23.520000000000003</c:v>
              </c:pt>
              <c:pt idx="181">
                <c:v>23.544</c:v>
              </c:pt>
              <c:pt idx="182">
                <c:v>23.568</c:v>
              </c:pt>
              <c:pt idx="183">
                <c:v>23.592000000000002</c:v>
              </c:pt>
              <c:pt idx="184">
                <c:v>23.616000000000003</c:v>
              </c:pt>
              <c:pt idx="185">
                <c:v>23.64</c:v>
              </c:pt>
              <c:pt idx="186">
                <c:v>23.664</c:v>
              </c:pt>
              <c:pt idx="187">
                <c:v>23.688000000000002</c:v>
              </c:pt>
              <c:pt idx="188">
                <c:v>23.712</c:v>
              </c:pt>
              <c:pt idx="189">
                <c:v>23.736</c:v>
              </c:pt>
              <c:pt idx="190">
                <c:v>23.76</c:v>
              </c:pt>
              <c:pt idx="191">
                <c:v>23.784000000000002</c:v>
              </c:pt>
              <c:pt idx="192">
                <c:v>23.808</c:v>
              </c:pt>
              <c:pt idx="193">
                <c:v>23.832</c:v>
              </c:pt>
              <c:pt idx="194">
                <c:v>23.856</c:v>
              </c:pt>
              <c:pt idx="195">
                <c:v>23.880000000000003</c:v>
              </c:pt>
              <c:pt idx="196">
                <c:v>23.904</c:v>
              </c:pt>
              <c:pt idx="197">
                <c:v>23.928</c:v>
              </c:pt>
              <c:pt idx="198">
                <c:v>23.952</c:v>
              </c:pt>
              <c:pt idx="199">
                <c:v>23.976000000000003</c:v>
              </c:pt>
              <c:pt idx="200">
                <c:v>24</c:v>
              </c:pt>
              <c:pt idx="201">
                <c:v>24.024</c:v>
              </c:pt>
              <c:pt idx="202">
                <c:v>24.048000000000002</c:v>
              </c:pt>
              <c:pt idx="203">
                <c:v>24.072000000000003</c:v>
              </c:pt>
              <c:pt idx="204">
                <c:v>24.096</c:v>
              </c:pt>
              <c:pt idx="205">
                <c:v>24.12</c:v>
              </c:pt>
              <c:pt idx="206">
                <c:v>24.144000000000002</c:v>
              </c:pt>
              <c:pt idx="207">
                <c:v>24.168000000000003</c:v>
              </c:pt>
              <c:pt idx="208">
                <c:v>24.192</c:v>
              </c:pt>
              <c:pt idx="209">
                <c:v>24.216</c:v>
              </c:pt>
              <c:pt idx="210">
                <c:v>24.240000000000002</c:v>
              </c:pt>
              <c:pt idx="211">
                <c:v>24.264000000000003</c:v>
              </c:pt>
              <c:pt idx="212">
                <c:v>24.288</c:v>
              </c:pt>
              <c:pt idx="213">
                <c:v>24.312</c:v>
              </c:pt>
              <c:pt idx="214">
                <c:v>24.336000000000002</c:v>
              </c:pt>
              <c:pt idx="215">
                <c:v>24.360000000000003</c:v>
              </c:pt>
              <c:pt idx="216">
                <c:v>24.384</c:v>
              </c:pt>
              <c:pt idx="217">
                <c:v>24.408</c:v>
              </c:pt>
              <c:pt idx="218">
                <c:v>24.432000000000002</c:v>
              </c:pt>
              <c:pt idx="219">
                <c:v>24.456000000000003</c:v>
              </c:pt>
              <c:pt idx="220">
                <c:v>24.48</c:v>
              </c:pt>
              <c:pt idx="221">
                <c:v>24.504</c:v>
              </c:pt>
              <c:pt idx="222">
                <c:v>24.528000000000002</c:v>
              </c:pt>
              <c:pt idx="223">
                <c:v>24.552000000000003</c:v>
              </c:pt>
              <c:pt idx="224">
                <c:v>24.576</c:v>
              </c:pt>
              <c:pt idx="225">
                <c:v>24.6</c:v>
              </c:pt>
              <c:pt idx="226">
                <c:v>24.624000000000002</c:v>
              </c:pt>
              <c:pt idx="227">
                <c:v>24.648000000000003</c:v>
              </c:pt>
              <c:pt idx="228">
                <c:v>24.672</c:v>
              </c:pt>
              <c:pt idx="229">
                <c:v>24.696</c:v>
              </c:pt>
              <c:pt idx="230">
                <c:v>24.720000000000002</c:v>
              </c:pt>
              <c:pt idx="231">
                <c:v>24.744</c:v>
              </c:pt>
              <c:pt idx="232">
                <c:v>24.768</c:v>
              </c:pt>
              <c:pt idx="233">
                <c:v>24.792</c:v>
              </c:pt>
              <c:pt idx="234">
                <c:v>24.816000000000003</c:v>
              </c:pt>
              <c:pt idx="235">
                <c:v>24.84</c:v>
              </c:pt>
              <c:pt idx="236">
                <c:v>24.864</c:v>
              </c:pt>
              <c:pt idx="237">
                <c:v>24.888</c:v>
              </c:pt>
              <c:pt idx="238">
                <c:v>24.912000000000003</c:v>
              </c:pt>
              <c:pt idx="239">
                <c:v>24.936</c:v>
              </c:pt>
              <c:pt idx="240">
                <c:v>24.96</c:v>
              </c:pt>
              <c:pt idx="241">
                <c:v>24.984</c:v>
              </c:pt>
              <c:pt idx="242">
                <c:v>25.008000000000003</c:v>
              </c:pt>
              <c:pt idx="243">
                <c:v>25.032</c:v>
              </c:pt>
              <c:pt idx="244">
                <c:v>25.056</c:v>
              </c:pt>
              <c:pt idx="245">
                <c:v>25.080000000000002</c:v>
              </c:pt>
              <c:pt idx="246">
                <c:v>25.104000000000003</c:v>
              </c:pt>
              <c:pt idx="247">
                <c:v>25.128</c:v>
              </c:pt>
              <c:pt idx="248">
                <c:v>25.152</c:v>
              </c:pt>
              <c:pt idx="249">
                <c:v>25.176000000000002</c:v>
              </c:pt>
              <c:pt idx="250">
                <c:v>25.200000000000003</c:v>
              </c:pt>
              <c:pt idx="251">
                <c:v>25.224</c:v>
              </c:pt>
              <c:pt idx="252">
                <c:v>25.248</c:v>
              </c:pt>
              <c:pt idx="253">
                <c:v>25.272000000000002</c:v>
              </c:pt>
              <c:pt idx="254">
                <c:v>25.296000000000003</c:v>
              </c:pt>
              <c:pt idx="255">
                <c:v>25.32</c:v>
              </c:pt>
              <c:pt idx="256">
                <c:v>25.344</c:v>
              </c:pt>
              <c:pt idx="257">
                <c:v>25.368000000000002</c:v>
              </c:pt>
              <c:pt idx="258">
                <c:v>25.392000000000003</c:v>
              </c:pt>
              <c:pt idx="259">
                <c:v>25.416</c:v>
              </c:pt>
              <c:pt idx="260">
                <c:v>25.44</c:v>
              </c:pt>
              <c:pt idx="261">
                <c:v>25.464000000000002</c:v>
              </c:pt>
              <c:pt idx="262">
                <c:v>25.488000000000003</c:v>
              </c:pt>
              <c:pt idx="263">
                <c:v>25.512</c:v>
              </c:pt>
              <c:pt idx="264">
                <c:v>25.536</c:v>
              </c:pt>
              <c:pt idx="265">
                <c:v>25.560000000000002</c:v>
              </c:pt>
              <c:pt idx="266">
                <c:v>25.584000000000003</c:v>
              </c:pt>
              <c:pt idx="267">
                <c:v>25.608</c:v>
              </c:pt>
              <c:pt idx="268">
                <c:v>25.632</c:v>
              </c:pt>
              <c:pt idx="269">
                <c:v>25.656000000000002</c:v>
              </c:pt>
              <c:pt idx="270">
                <c:v>25.680000000000003</c:v>
              </c:pt>
              <c:pt idx="271">
                <c:v>25.704</c:v>
              </c:pt>
              <c:pt idx="272">
                <c:v>25.728</c:v>
              </c:pt>
              <c:pt idx="273">
                <c:v>25.752000000000002</c:v>
              </c:pt>
              <c:pt idx="274">
                <c:v>25.776000000000003</c:v>
              </c:pt>
              <c:pt idx="275">
                <c:v>25.8</c:v>
              </c:pt>
              <c:pt idx="276">
                <c:v>25.824</c:v>
              </c:pt>
              <c:pt idx="277">
                <c:v>25.848000000000003</c:v>
              </c:pt>
              <c:pt idx="278">
                <c:v>25.872</c:v>
              </c:pt>
              <c:pt idx="279">
                <c:v>25.896</c:v>
              </c:pt>
              <c:pt idx="280">
                <c:v>25.92</c:v>
              </c:pt>
              <c:pt idx="281">
                <c:v>25.944000000000003</c:v>
              </c:pt>
              <c:pt idx="282">
                <c:v>25.968</c:v>
              </c:pt>
              <c:pt idx="283">
                <c:v>25.992</c:v>
              </c:pt>
              <c:pt idx="284">
                <c:v>26.016000000000002</c:v>
              </c:pt>
              <c:pt idx="285">
                <c:v>26.040000000000003</c:v>
              </c:pt>
              <c:pt idx="286">
                <c:v>26.064</c:v>
              </c:pt>
              <c:pt idx="287">
                <c:v>26.088</c:v>
              </c:pt>
              <c:pt idx="288">
                <c:v>26.112000000000002</c:v>
              </c:pt>
              <c:pt idx="289">
                <c:v>26.136000000000003</c:v>
              </c:pt>
              <c:pt idx="290">
                <c:v>26.16</c:v>
              </c:pt>
              <c:pt idx="291">
                <c:v>26.184</c:v>
              </c:pt>
              <c:pt idx="292">
                <c:v>26.208000000000002</c:v>
              </c:pt>
              <c:pt idx="293">
                <c:v>26.232000000000003</c:v>
              </c:pt>
              <c:pt idx="294">
                <c:v>26.256</c:v>
              </c:pt>
              <c:pt idx="295">
                <c:v>26.28</c:v>
              </c:pt>
              <c:pt idx="296">
                <c:v>26.304000000000002</c:v>
              </c:pt>
              <c:pt idx="297">
                <c:v>26.328000000000003</c:v>
              </c:pt>
              <c:pt idx="298">
                <c:v>26.352</c:v>
              </c:pt>
              <c:pt idx="299">
                <c:v>26.376</c:v>
              </c:pt>
              <c:pt idx="300">
                <c:v>26.400000000000002</c:v>
              </c:pt>
              <c:pt idx="301">
                <c:v>26.424000000000003</c:v>
              </c:pt>
              <c:pt idx="302">
                <c:v>26.448</c:v>
              </c:pt>
              <c:pt idx="303">
                <c:v>26.472</c:v>
              </c:pt>
              <c:pt idx="304">
                <c:v>26.496000000000002</c:v>
              </c:pt>
              <c:pt idx="305">
                <c:v>26.520000000000003</c:v>
              </c:pt>
              <c:pt idx="306">
                <c:v>26.544</c:v>
              </c:pt>
              <c:pt idx="307">
                <c:v>26.568</c:v>
              </c:pt>
              <c:pt idx="308">
                <c:v>26.592000000000002</c:v>
              </c:pt>
              <c:pt idx="309">
                <c:v>26.616000000000003</c:v>
              </c:pt>
              <c:pt idx="310">
                <c:v>26.64</c:v>
              </c:pt>
              <c:pt idx="311">
                <c:v>26.664</c:v>
              </c:pt>
              <c:pt idx="312">
                <c:v>26.688000000000002</c:v>
              </c:pt>
              <c:pt idx="313">
                <c:v>26.712000000000003</c:v>
              </c:pt>
              <c:pt idx="314">
                <c:v>26.736</c:v>
              </c:pt>
              <c:pt idx="315">
                <c:v>26.76</c:v>
              </c:pt>
              <c:pt idx="316">
                <c:v>26.784000000000002</c:v>
              </c:pt>
              <c:pt idx="317">
                <c:v>26.808000000000003</c:v>
              </c:pt>
              <c:pt idx="318">
                <c:v>26.832</c:v>
              </c:pt>
              <c:pt idx="319">
                <c:v>26.856</c:v>
              </c:pt>
              <c:pt idx="320">
                <c:v>26.880000000000003</c:v>
              </c:pt>
              <c:pt idx="321">
                <c:v>26.904</c:v>
              </c:pt>
              <c:pt idx="322">
                <c:v>26.928</c:v>
              </c:pt>
              <c:pt idx="323">
                <c:v>26.952</c:v>
              </c:pt>
              <c:pt idx="324">
                <c:v>26.976000000000003</c:v>
              </c:pt>
              <c:pt idx="325">
                <c:v>27</c:v>
              </c:pt>
              <c:pt idx="326">
                <c:v>27.024</c:v>
              </c:pt>
              <c:pt idx="327">
                <c:v>27.048000000000002</c:v>
              </c:pt>
              <c:pt idx="328">
                <c:v>27.072000000000003</c:v>
              </c:pt>
              <c:pt idx="329">
                <c:v>27.096</c:v>
              </c:pt>
              <c:pt idx="330">
                <c:v>27.12</c:v>
              </c:pt>
              <c:pt idx="331">
                <c:v>27.144000000000002</c:v>
              </c:pt>
              <c:pt idx="332">
                <c:v>27.168000000000003</c:v>
              </c:pt>
              <c:pt idx="333">
                <c:v>27.192</c:v>
              </c:pt>
              <c:pt idx="334">
                <c:v>27.216</c:v>
              </c:pt>
              <c:pt idx="335">
                <c:v>27.240000000000002</c:v>
              </c:pt>
              <c:pt idx="336">
                <c:v>27.264000000000003</c:v>
              </c:pt>
              <c:pt idx="337">
                <c:v>27.288</c:v>
              </c:pt>
              <c:pt idx="338">
                <c:v>27.312</c:v>
              </c:pt>
              <c:pt idx="339">
                <c:v>27.336000000000002</c:v>
              </c:pt>
              <c:pt idx="340">
                <c:v>27.360000000000003</c:v>
              </c:pt>
              <c:pt idx="341">
                <c:v>27.384</c:v>
              </c:pt>
              <c:pt idx="342">
                <c:v>27.408</c:v>
              </c:pt>
              <c:pt idx="343">
                <c:v>27.432000000000002</c:v>
              </c:pt>
              <c:pt idx="344">
                <c:v>27.456000000000003</c:v>
              </c:pt>
              <c:pt idx="345">
                <c:v>27.48</c:v>
              </c:pt>
              <c:pt idx="346">
                <c:v>27.504</c:v>
              </c:pt>
              <c:pt idx="347">
                <c:v>27.528000000000002</c:v>
              </c:pt>
              <c:pt idx="348">
                <c:v>27.552000000000003</c:v>
              </c:pt>
              <c:pt idx="349">
                <c:v>27.576</c:v>
              </c:pt>
              <c:pt idx="350">
                <c:v>27.6</c:v>
              </c:pt>
              <c:pt idx="351">
                <c:v>27.624000000000002</c:v>
              </c:pt>
              <c:pt idx="352">
                <c:v>27.648000000000003</c:v>
              </c:pt>
              <c:pt idx="353">
                <c:v>27.672</c:v>
              </c:pt>
              <c:pt idx="354">
                <c:v>27.696</c:v>
              </c:pt>
              <c:pt idx="355">
                <c:v>27.720000000000002</c:v>
              </c:pt>
              <c:pt idx="356">
                <c:v>27.744000000000003</c:v>
              </c:pt>
              <c:pt idx="357">
                <c:v>27.768</c:v>
              </c:pt>
              <c:pt idx="358">
                <c:v>27.792</c:v>
              </c:pt>
              <c:pt idx="359">
                <c:v>27.816000000000003</c:v>
              </c:pt>
              <c:pt idx="360">
                <c:v>27.840000000000003</c:v>
              </c:pt>
              <c:pt idx="361">
                <c:v>27.864</c:v>
              </c:pt>
              <c:pt idx="362">
                <c:v>27.888</c:v>
              </c:pt>
              <c:pt idx="363">
                <c:v>27.912000000000003</c:v>
              </c:pt>
              <c:pt idx="364">
                <c:v>27.936000000000003</c:v>
              </c:pt>
              <c:pt idx="365">
                <c:v>27.96</c:v>
              </c:pt>
              <c:pt idx="366">
                <c:v>27.984</c:v>
              </c:pt>
              <c:pt idx="367">
                <c:v>28.008000000000003</c:v>
              </c:pt>
              <c:pt idx="368">
                <c:v>28.032</c:v>
              </c:pt>
              <c:pt idx="369">
                <c:v>28.056</c:v>
              </c:pt>
              <c:pt idx="370">
                <c:v>28.080000000000002</c:v>
              </c:pt>
              <c:pt idx="371">
                <c:v>28.104000000000003</c:v>
              </c:pt>
              <c:pt idx="372">
                <c:v>28.128</c:v>
              </c:pt>
              <c:pt idx="373">
                <c:v>28.152</c:v>
              </c:pt>
              <c:pt idx="374">
                <c:v>28.176000000000002</c:v>
              </c:pt>
              <c:pt idx="375">
                <c:v>28.200000000000003</c:v>
              </c:pt>
              <c:pt idx="376">
                <c:v>28.224</c:v>
              </c:pt>
              <c:pt idx="377">
                <c:v>28.248</c:v>
              </c:pt>
              <c:pt idx="378">
                <c:v>28.272000000000002</c:v>
              </c:pt>
              <c:pt idx="379">
                <c:v>28.296000000000003</c:v>
              </c:pt>
              <c:pt idx="380">
                <c:v>28.32</c:v>
              </c:pt>
              <c:pt idx="381">
                <c:v>28.344</c:v>
              </c:pt>
              <c:pt idx="382">
                <c:v>28.368000000000002</c:v>
              </c:pt>
              <c:pt idx="383">
                <c:v>28.392000000000003</c:v>
              </c:pt>
              <c:pt idx="384">
                <c:v>28.416</c:v>
              </c:pt>
              <c:pt idx="385">
                <c:v>28.44</c:v>
              </c:pt>
              <c:pt idx="386">
                <c:v>28.464000000000002</c:v>
              </c:pt>
              <c:pt idx="387">
                <c:v>28.488000000000003</c:v>
              </c:pt>
              <c:pt idx="388">
                <c:v>28.512</c:v>
              </c:pt>
              <c:pt idx="389">
                <c:v>28.536</c:v>
              </c:pt>
              <c:pt idx="390">
                <c:v>28.560000000000002</c:v>
              </c:pt>
              <c:pt idx="391">
                <c:v>28.584000000000003</c:v>
              </c:pt>
              <c:pt idx="392">
                <c:v>28.608</c:v>
              </c:pt>
              <c:pt idx="393">
                <c:v>28.632</c:v>
              </c:pt>
              <c:pt idx="394">
                <c:v>28.656000000000002</c:v>
              </c:pt>
              <c:pt idx="395">
                <c:v>28.680000000000003</c:v>
              </c:pt>
              <c:pt idx="396">
                <c:v>28.704</c:v>
              </c:pt>
              <c:pt idx="397">
                <c:v>28.728</c:v>
              </c:pt>
              <c:pt idx="398">
                <c:v>28.752000000000002</c:v>
              </c:pt>
              <c:pt idx="399">
                <c:v>28.776000000000003</c:v>
              </c:pt>
              <c:pt idx="400">
                <c:v>28.8</c:v>
              </c:pt>
            </c:numLit>
          </c:xVal>
          <c:yVal>
            <c:numLit>
              <c:formatCode>General</c:formatCode>
              <c:ptCount val="401"/>
              <c:pt idx="0">
                <c:v>-5.1377037054472368</c:v>
              </c:pt>
              <c:pt idx="1">
                <c:v>-5.1298815661343973</c:v>
              </c:pt>
              <c:pt idx="2">
                <c:v>-5.0541754647548531</c:v>
              </c:pt>
              <c:pt idx="3">
                <c:v>-5.0030440850294644</c:v>
              </c:pt>
              <c:pt idx="4">
                <c:v>-4.9780916152771635</c:v>
              </c:pt>
              <c:pt idx="5">
                <c:v>-4.887835938185451</c:v>
              </c:pt>
              <c:pt idx="6">
                <c:v>-4.9157189501050693</c:v>
              </c:pt>
              <c:pt idx="7">
                <c:v>-4.8797135956088429</c:v>
              </c:pt>
              <c:pt idx="8">
                <c:v>-4.8713800852892328</c:v>
              </c:pt>
              <c:pt idx="9">
                <c:v>-4.890680734733329</c:v>
              </c:pt>
              <c:pt idx="10">
                <c:v>-4.8473234997095469</c:v>
              </c:pt>
              <c:pt idx="11">
                <c:v>-4.9217951171380427</c:v>
              </c:pt>
              <c:pt idx="12">
                <c:v>-4.9330906907735956</c:v>
              </c:pt>
              <c:pt idx="13">
                <c:v>-4.97199928376668</c:v>
              </c:pt>
              <c:pt idx="14">
                <c:v>-5.0366875879213833</c:v>
              </c:pt>
              <c:pt idx="15">
                <c:v>-5.0381375991748332</c:v>
              </c:pt>
              <c:pt idx="16">
                <c:v>-5.1537821838325986</c:v>
              </c:pt>
              <c:pt idx="17">
                <c:v>-5.2038221504353812</c:v>
              </c:pt>
              <c:pt idx="18">
                <c:v>-5.2780311104580635</c:v>
              </c:pt>
              <c:pt idx="19">
                <c:v>-5.3732771650691813</c:v>
              </c:pt>
              <c:pt idx="20">
                <c:v>-5.401279373903515</c:v>
              </c:pt>
              <c:pt idx="21">
                <c:v>-5.5372858282583159</c:v>
              </c:pt>
              <c:pt idx="22">
                <c:v>-5.6023341071638333</c:v>
              </c:pt>
              <c:pt idx="23">
                <c:v>-5.6852373054871759</c:v>
              </c:pt>
              <c:pt idx="24">
                <c:v>-5.7825188759748727</c:v>
              </c:pt>
              <c:pt idx="25">
                <c:v>-5.8057928597362727</c:v>
              </c:pt>
              <c:pt idx="26">
                <c:v>-5.9298594921361767</c:v>
              </c:pt>
              <c:pt idx="27">
                <c:v>-5.9760892910435679</c:v>
              </c:pt>
              <c:pt idx="28">
                <c:v>-6.0328759264439054</c:v>
              </c:pt>
              <c:pt idx="29">
                <c:v>-6.0976345403236367</c:v>
              </c:pt>
              <c:pt idx="30">
                <c:v>-6.0818852279108633</c:v>
              </c:pt>
              <c:pt idx="31">
                <c:v>-6.1610807366547959</c:v>
              </c:pt>
              <c:pt idx="32">
                <c:v>-6.1578661732984035</c:v>
              </c:pt>
              <c:pt idx="33">
                <c:v>-6.1605739833034026</c:v>
              </c:pt>
              <c:pt idx="34">
                <c:v>-6.16863896835389</c:v>
              </c:pt>
              <c:pt idx="35">
                <c:v>-6.0946904163742772</c:v>
              </c:pt>
              <c:pt idx="36">
                <c:v>-6.1138846190817464</c:v>
              </c:pt>
              <c:pt idx="37">
                <c:v>-6.0524517096298647</c:v>
              </c:pt>
              <c:pt idx="38">
                <c:v>-5.9979545975790804</c:v>
              </c:pt>
              <c:pt idx="39">
                <c:v>-5.9519853357776711</c:v>
              </c:pt>
              <c:pt idx="40">
                <c:v>-5.8291902365036874</c:v>
              </c:pt>
              <c:pt idx="41">
                <c:v>-5.8022584185482629</c:v>
              </c:pt>
              <c:pt idx="42">
                <c:v>-5.7022148916369728</c:v>
              </c:pt>
              <c:pt idx="43">
                <c:v>-5.6146836094397488</c:v>
              </c:pt>
              <c:pt idx="44">
                <c:v>-5.5424254461759661</c:v>
              </c:pt>
              <c:pt idx="45">
                <c:v>-5.401757683988726</c:v>
              </c:pt>
              <c:pt idx="46">
                <c:v>-5.3619643376847428</c:v>
              </c:pt>
              <c:pt idx="47">
                <c:v>-5.2577388805756611</c:v>
              </c:pt>
              <c:pt idx="48">
                <c:v>-5.1726898914567858</c:v>
              </c:pt>
              <c:pt idx="49">
                <c:v>-5.1094964832857892</c:v>
              </c:pt>
              <c:pt idx="50">
                <c:v>-4.9853883562038011</c:v>
              </c:pt>
              <c:pt idx="51">
                <c:v>-4.966953938577678</c:v>
              </c:pt>
              <c:pt idx="52">
                <c:v>-4.8904623203088473</c:v>
              </c:pt>
              <c:pt idx="53">
                <c:v>-4.8384518582230154</c:v>
              </c:pt>
              <c:pt idx="54">
                <c:v>-4.81249183327656</c:v>
              </c:pt>
              <c:pt idx="55">
                <c:v>-4.7304954698183472</c:v>
              </c:pt>
              <c:pt idx="56">
                <c:v>-4.756967721825295</c:v>
              </c:pt>
              <c:pt idx="57">
                <c:v>-4.7285530180776814</c:v>
              </c:pt>
              <c:pt idx="58">
                <c:v>-4.7274278953451718</c:v>
              </c:pt>
              <c:pt idx="59">
                <c:v>-4.7533914408781444</c:v>
              </c:pt>
              <c:pt idx="60">
                <c:v>-4.7253953634101444</c:v>
              </c:pt>
              <c:pt idx="61">
                <c:v>-4.805468370238267</c:v>
              </c:pt>
              <c:pt idx="62">
                <c:v>-4.8308386895780089</c:v>
              </c:pt>
              <c:pt idx="63">
                <c:v>-4.88319791067774</c:v>
              </c:pt>
              <c:pt idx="64">
                <c:v>-4.96049378944974</c:v>
              </c:pt>
              <c:pt idx="65">
                <c:v>-4.9829469624912024</c:v>
              </c:pt>
              <c:pt idx="66">
                <c:v>-5.1096598731483569</c:v>
              </c:pt>
              <c:pt idx="67">
                <c:v>-5.1789608704574084</c:v>
              </c:pt>
              <c:pt idx="68">
                <c:v>-5.2715975297868418</c:v>
              </c:pt>
              <c:pt idx="69">
                <c:v>-5.3841824877864983</c:v>
              </c:pt>
              <c:pt idx="70">
                <c:v>-5.4376292610691372</c:v>
              </c:pt>
              <c:pt idx="71">
                <c:v>-5.5889059833387575</c:v>
              </c:pt>
              <c:pt idx="72">
                <c:v>-5.6770074923588147</c:v>
              </c:pt>
              <c:pt idx="73">
                <c:v>-5.7817296462868084</c:v>
              </c:pt>
              <c:pt idx="74">
                <c:v>-5.8992430937645315</c:v>
              </c:pt>
              <c:pt idx="75">
                <c:v>-5.95008791470447</c:v>
              </c:pt>
              <c:pt idx="76">
                <c:v>-6.0910474018699627</c:v>
              </c:pt>
              <c:pt idx="77">
                <c:v>-6.1608827948668941</c:v>
              </c:pt>
              <c:pt idx="78">
                <c:v>-6.23908668166824</c:v>
              </c:pt>
              <c:pt idx="79">
                <c:v>-6.32258068227303</c:v>
              </c:pt>
              <c:pt idx="80">
                <c:v>-6.3313622539136905</c:v>
              </c:pt>
              <c:pt idx="81">
                <c:v>-6.4234829537412805</c:v>
              </c:pt>
              <c:pt idx="82">
                <c:v>-6.4381916653946458</c:v>
              </c:pt>
              <c:pt idx="83">
                <c:v>-6.4552758444381446</c:v>
              </c:pt>
              <c:pt idx="84">
                <c:v>-6.4737073121365523</c:v>
              </c:pt>
              <c:pt idx="85">
                <c:v>-6.414368564840788</c:v>
              </c:pt>
              <c:pt idx="86">
                <c:v>-6.4357233974885366</c:v>
              </c:pt>
              <c:pt idx="87">
                <c:v>-6.3802828742148074</c:v>
              </c:pt>
              <c:pt idx="88">
                <c:v>-6.32747046917688</c:v>
              </c:pt>
              <c:pt idx="89">
                <c:v>-6.2787014696977108</c:v>
              </c:pt>
              <c:pt idx="90">
                <c:v>-6.1570421112583453</c:v>
              </c:pt>
              <c:pt idx="91">
                <c:v>-6.1187333991072421</c:v>
              </c:pt>
              <c:pt idx="92">
                <c:v>-6.0114283894488967</c:v>
              </c:pt>
              <c:pt idx="93">
                <c:v>-5.9126254611133717</c:v>
              </c:pt>
              <c:pt idx="94">
                <c:v>-5.8252449105811017</c:v>
              </c:pt>
              <c:pt idx="95">
                <c:v>-5.6741518854236723</c:v>
              </c:pt>
              <c:pt idx="96">
                <c:v>-5.6120790003042664</c:v>
              </c:pt>
              <c:pt idx="97">
                <c:v>-5.490745182041219</c:v>
              </c:pt>
              <c:pt idx="98">
                <c:v>-5.3853681660649571</c:v>
              </c:pt>
              <c:pt idx="99">
                <c:v>-5.2991323661098466</c:v>
              </c:pt>
              <c:pt idx="100">
                <c:v>-5.1574760460403137</c:v>
              </c:pt>
              <c:pt idx="101">
                <c:v>-5.1108943900183235</c:v>
              </c:pt>
              <c:pt idx="102">
                <c:v>-5.01233442905466</c:v>
              </c:pt>
              <c:pt idx="103">
                <c:v>-4.9359760702564195</c:v>
              </c:pt>
              <c:pt idx="104">
                <c:v>-4.8842863826706013</c:v>
              </c:pt>
              <c:pt idx="105">
                <c:v>-4.7824309673295282</c:v>
              </c:pt>
              <c:pt idx="106">
                <c:v>-4.7804684103259243</c:v>
              </c:pt>
              <c:pt idx="107">
                <c:v>-4.7301547482510991</c:v>
              </c:pt>
              <c:pt idx="108">
                <c:v>-4.70600143752725</c:v>
              </c:pt>
              <c:pt idx="109">
                <c:v>-4.7089824189814191</c:v>
              </c:pt>
              <c:pt idx="110">
                <c:v>-4.6638925499140313</c:v>
              </c:pt>
              <c:pt idx="111">
                <c:v>-4.7208768021077621</c:v>
              </c:pt>
              <c:pt idx="112">
                <c:v>-4.7296686462886193</c:v>
              </c:pt>
              <c:pt idx="113">
                <c:v>-4.7655164210393588</c:v>
              </c:pt>
              <c:pt idx="114">
                <c:v>-4.8274843499889206</c:v>
              </c:pt>
              <c:pt idx="115">
                <c:v>-4.8401450401254023</c:v>
              </c:pt>
              <c:pt idx="116">
                <c:v>-4.953313655821252</c:v>
              </c:pt>
              <c:pt idx="117">
                <c:v>-5.0148747865120979</c:v>
              </c:pt>
              <c:pt idx="118">
                <c:v>-5.1003761010955877</c:v>
              </c:pt>
              <c:pt idx="119">
                <c:v>-5.2071125210728582</c:v>
              </c:pt>
              <c:pt idx="120">
                <c:v>-5.2589597746681722</c:v>
              </c:pt>
              <c:pt idx="121">
                <c:v>-5.4055470670322938</c:v>
              </c:pt>
              <c:pt idx="122">
                <c:v>-5.4926664451766518</c:v>
              </c:pt>
              <c:pt idx="123">
                <c:v>-5.5957065611692851</c:v>
              </c:pt>
              <c:pt idx="124">
                <c:v>-5.71085533813018</c:v>
              </c:pt>
              <c:pt idx="125">
                <c:v>-5.7602999552477012</c:v>
              </c:pt>
              <c:pt idx="126">
                <c:v>-5.89460902786941</c:v>
              </c:pt>
              <c:pt idx="127">
                <c:v>-5.9572154625927185</c:v>
              </c:pt>
              <c:pt idx="128">
                <c:v>-6.0234842360900842</c:v>
              </c:pt>
              <c:pt idx="129">
                <c:v>-6.0899286308118237</c:v>
              </c:pt>
              <c:pt idx="130">
                <c:v>-6.0777650219738311</c:v>
              </c:pt>
              <c:pt idx="131">
                <c:v>-6.1388245329099842</c:v>
              </c:pt>
              <c:pt idx="132">
                <c:v>-6.1174304621636288</c:v>
              </c:pt>
              <c:pt idx="133">
                <c:v>-6.0892206719045658</c:v>
              </c:pt>
              <c:pt idx="134">
                <c:v>-6.0534340599478309</c:v>
              </c:pt>
              <c:pt idx="135">
                <c:v>-5.934360887028955</c:v>
              </c:pt>
              <c:pt idx="136">
                <c:v>-5.8818768195501878</c:v>
              </c:pt>
              <c:pt idx="137">
                <c:v>-5.7485682435691245</c:v>
              </c:pt>
              <c:pt idx="138">
                <c:v>-5.6085298615329489</c:v>
              </c:pt>
              <c:pt idx="139">
                <c:v>-5.4647268113854865</c:v>
              </c:pt>
              <c:pt idx="140">
                <c:v>-5.2474433316850124</c:v>
              </c:pt>
              <c:pt idx="141">
                <c:v>-5.0989494853835415</c:v>
              </c:pt>
              <c:pt idx="142">
                <c:v>-4.8840184376514442</c:v>
              </c:pt>
              <c:pt idx="143">
                <c:v>-4.671753223948329</c:v>
              </c:pt>
              <c:pt idx="144">
                <c:v>-4.4671983782743228</c:v>
              </c:pt>
              <c:pt idx="145">
                <c:v>-4.2049406439830079</c:v>
              </c:pt>
              <c:pt idx="146">
                <c:v>-4.0185756979516531</c:v>
              </c:pt>
              <c:pt idx="147">
                <c:v>-3.781739269426204</c:v>
              </c:pt>
              <c:pt idx="148">
                <c:v>-3.5585412571469917</c:v>
              </c:pt>
              <c:pt idx="149">
                <c:v>-3.3545298937471535</c:v>
              </c:pt>
              <c:pt idx="150">
                <c:v>-3.1053802999423468</c:v>
              </c:pt>
              <c:pt idx="151">
                <c:v>-2.9409611133943359</c:v>
              </c:pt>
              <c:pt idx="152">
                <c:v>-2.7371325421366222</c:v>
              </c:pt>
              <c:pt idx="153">
                <c:v>-2.5565500462714246</c:v>
              </c:pt>
              <c:pt idx="154">
                <c:v>-2.4041026855806016</c:v>
              </c:pt>
              <c:pt idx="155">
                <c:v>-2.2148149108963375</c:v>
              </c:pt>
              <c:pt idx="156">
                <c:v>-2.1192467649906512</c:v>
              </c:pt>
              <c:pt idx="157">
                <c:v>-1.9907792518345047</c:v>
              </c:pt>
              <c:pt idx="158">
                <c:v>-1.8936590520820553</c:v>
              </c:pt>
              <c:pt idx="159">
                <c:v>-1.8302781903588063</c:v>
              </c:pt>
              <c:pt idx="160">
                <c:v>-1.7365975833865999</c:v>
              </c:pt>
              <c:pt idx="161">
                <c:v>-1.7415643177057363</c:v>
              </c:pt>
              <c:pt idx="162">
                <c:v>-1.7179569669627106</c:v>
              </c:pt>
              <c:pt idx="163">
                <c:v>-1.7308845383729798</c:v>
              </c:pt>
              <c:pt idx="164">
                <c:v>-1.7784764861261348</c:v>
              </c:pt>
              <c:pt idx="165">
                <c:v>-1.8025249528561567</c:v>
              </c:pt>
              <c:pt idx="166">
                <c:v>-1.9211741194540366</c:v>
              </c:pt>
              <c:pt idx="167">
                <c:v>-2.0157207520046767</c:v>
              </c:pt>
              <c:pt idx="168">
                <c:v>-2.1474406844444496</c:v>
              </c:pt>
              <c:pt idx="169">
                <c:v>-2.3105108807639834</c:v>
              </c:pt>
              <c:pt idx="170">
                <c:v>-2.4574852638590174</c:v>
              </c:pt>
              <c:pt idx="171">
                <c:v>-2.6865658238484618</c:v>
              </c:pt>
              <c:pt idx="172">
                <c:v>-2.8977270475726415</c:v>
              </c:pt>
              <c:pt idx="173">
                <c:v>-3.1434076473555823</c:v>
              </c:pt>
              <c:pt idx="174">
                <c:v>-3.416143074229665</c:v>
              </c:pt>
              <c:pt idx="175">
                <c:v>-3.6810917613318934</c:v>
              </c:pt>
              <c:pt idx="176">
                <c:v>-4.0134811613754833</c:v>
              </c:pt>
              <c:pt idx="177">
                <c:v>-4.3366114722454832</c:v>
              </c:pt>
              <c:pt idx="178">
                <c:v>-4.6922053048203081</c:v>
              </c:pt>
              <c:pt idx="179">
                <c:v>-5.073374753779718</c:v>
              </c:pt>
              <c:pt idx="180">
                <c:v>-5.4572840619533505</c:v>
              </c:pt>
              <c:pt idx="181">
                <c:v>-5.8981807804103337</c:v>
              </c:pt>
              <c:pt idx="182">
                <c:v>-6.34235149312202</c:v>
              </c:pt>
              <c:pt idx="183">
                <c:v>-6.8218597033911976</c:v>
              </c:pt>
              <c:pt idx="184">
                <c:v>-7.3316204309660984</c:v>
              </c:pt>
              <c:pt idx="185">
                <c:v>-7.8608123915974568</c:v>
              </c:pt>
              <c:pt idx="186">
                <c:v>-8.4449360361941821</c:v>
              </c:pt>
              <c:pt idx="187">
                <c:v>-9.0536443584619875</c:v>
              </c:pt>
              <c:pt idx="188">
                <c:v>-9.71129141443877</c:v>
              </c:pt>
              <c:pt idx="189">
                <c:v>-10.415590627640478</c:v>
              </c:pt>
              <c:pt idx="190">
                <c:v>-11.173140181291547</c:v>
              </c:pt>
              <c:pt idx="191">
                <c:v>-11.99588306041225</c:v>
              </c:pt>
              <c:pt idx="192">
                <c:v>-12.887834467318635</c:v>
              </c:pt>
              <c:pt idx="193">
                <c:v>-13.863655042787475</c:v>
              </c:pt>
              <c:pt idx="194">
                <c:v>-14.921058611906922</c:v>
              </c:pt>
              <c:pt idx="195">
                <c:v>-16.102434166296685</c:v>
              </c:pt>
              <c:pt idx="196">
                <c:v>-17.326657484002325</c:v>
              </c:pt>
              <c:pt idx="197">
                <c:v>-18.642077866560268</c:v>
              </c:pt>
              <c:pt idx="198">
                <c:v>-19.900191888762105</c:v>
              </c:pt>
              <c:pt idx="199">
                <c:v>-20.853732937682317</c:v>
              </c:pt>
              <c:pt idx="200">
                <c:v>-21.361056140449783</c:v>
              </c:pt>
              <c:pt idx="201">
                <c:v>-20.915096020458318</c:v>
              </c:pt>
              <c:pt idx="202">
                <c:v>-20.001058749865471</c:v>
              </c:pt>
              <c:pt idx="203">
                <c:v>-18.759404378336306</c:v>
              </c:pt>
              <c:pt idx="204">
                <c:v>-17.44773986300871</c:v>
              </c:pt>
              <c:pt idx="205">
                <c:v>-16.222649513475751</c:v>
              </c:pt>
              <c:pt idx="206">
                <c:v>-15.038535974840389</c:v>
              </c:pt>
              <c:pt idx="207">
                <c:v>-13.97875560084392</c:v>
              </c:pt>
              <c:pt idx="208">
                <c:v>-13.001233030497815</c:v>
              </c:pt>
              <c:pt idx="209">
                <c:v>-12.108289951059486</c:v>
              </c:pt>
              <c:pt idx="210">
                <c:v>-11.285397458057764</c:v>
              </c:pt>
              <c:pt idx="211">
                <c:v>-10.52819689815983</c:v>
              </c:pt>
              <c:pt idx="212">
                <c:v>-9.8248325180973062</c:v>
              </c:pt>
              <c:pt idx="213">
                <c:v>-9.1686383838832839</c:v>
              </c:pt>
              <c:pt idx="214">
                <c:v>-8.5614716144122731</c:v>
              </c:pt>
              <c:pt idx="215">
                <c:v>-7.9796865235890726</c:v>
              </c:pt>
              <c:pt idx="216">
                <c:v>-7.4521919590047467</c:v>
              </c:pt>
              <c:pt idx="217">
                <c:v>-6.9446772928771638</c:v>
              </c:pt>
              <c:pt idx="218">
                <c:v>-6.4674422662023145</c:v>
              </c:pt>
              <c:pt idx="219">
                <c:v>-6.02496397588099</c:v>
              </c:pt>
              <c:pt idx="220">
                <c:v>-5.5868652469433577</c:v>
              </c:pt>
              <c:pt idx="221">
                <c:v>-5.2035963117932846</c:v>
              </c:pt>
              <c:pt idx="222">
                <c:v>-4.8238781855266595</c:v>
              </c:pt>
              <c:pt idx="223">
                <c:v>-4.4691685618617019</c:v>
              </c:pt>
              <c:pt idx="224">
                <c:v>-4.1455311023105743</c:v>
              </c:pt>
              <c:pt idx="225">
                <c:v>-3.8142592445557555</c:v>
              </c:pt>
              <c:pt idx="226">
                <c:v>-3.5461619694986761</c:v>
              </c:pt>
              <c:pt idx="227">
                <c:v>-3.2715542090075411</c:v>
              </c:pt>
              <c:pt idx="228">
                <c:v>-3.0225804393815574</c:v>
              </c:pt>
              <c:pt idx="229">
                <c:v>-2.8057994836539137</c:v>
              </c:pt>
              <c:pt idx="230">
                <c:v>-2.5733184055176359</c:v>
              </c:pt>
              <c:pt idx="231">
                <c:v>-2.4162322908816676</c:v>
              </c:pt>
              <c:pt idx="232">
                <c:v>-2.2450068239791094</c:v>
              </c:pt>
              <c:pt idx="233">
                <c:v>-2.1027558410218776</c:v>
              </c:pt>
              <c:pt idx="234">
                <c:v>-1.9947258008311366</c:v>
              </c:pt>
              <c:pt idx="235">
                <c:v>-1.8653488666489251</c:v>
              </c:pt>
              <c:pt idx="236">
                <c:v>-1.8221072921994614</c:v>
              </c:pt>
              <c:pt idx="237">
                <c:v>-1.7581432867551654</c:v>
              </c:pt>
              <c:pt idx="238">
                <c:v>-1.7259684223828395</c:v>
              </c:pt>
              <c:pt idx="239">
                <c:v>-1.7275903052988715</c:v>
              </c:pt>
              <c:pt idx="240">
                <c:v>-1.7039178957932304</c:v>
              </c:pt>
              <c:pt idx="241">
                <c:v>-1.7702767219209896</c:v>
              </c:pt>
              <c:pt idx="242">
                <c:v>-1.8101247081738094</c:v>
              </c:pt>
              <c:pt idx="243">
                <c:v>-1.881242190692314</c:v>
              </c:pt>
              <c:pt idx="244">
                <c:v>-1.9819409834700665</c:v>
              </c:pt>
              <c:pt idx="245">
                <c:v>-2.0539278146913937</c:v>
              </c:pt>
              <c:pt idx="246">
                <c:v>-2.2119217133483406</c:v>
              </c:pt>
              <c:pt idx="247">
                <c:v>-2.33814267807317</c:v>
              </c:pt>
              <c:pt idx="248">
                <c:v>-2.4911859186544802</c:v>
              </c:pt>
              <c:pt idx="249">
                <c:v>-2.6669730823542976</c:v>
              </c:pt>
              <c:pt idx="250">
                <c:v>-2.8094612597763073</c:v>
              </c:pt>
              <c:pt idx="251">
                <c:v>-3.0297009399596373</c:v>
              </c:pt>
              <c:pt idx="252">
                <c:v>-3.2121675035554658</c:v>
              </c:pt>
              <c:pt idx="253">
                <c:v>-3.4142525938851929</c:v>
              </c:pt>
              <c:pt idx="254">
                <c:v>-3.6310927910633146</c:v>
              </c:pt>
              <c:pt idx="255">
                <c:v>-3.8071175281146958</c:v>
              </c:pt>
              <c:pt idx="256">
                <c:v>-4.0523527196149871</c:v>
              </c:pt>
              <c:pt idx="257">
                <c:v>-4.251152093653948</c:v>
              </c:pt>
              <c:pt idx="258">
                <c:v>-4.4605093903230166</c:v>
              </c:pt>
              <c:pt idx="259">
                <c:v>-4.675759643033186</c:v>
              </c:pt>
              <c:pt idx="260">
                <c:v>-4.8388359100892275</c:v>
              </c:pt>
              <c:pt idx="261">
                <c:v>-5.063868554906005</c:v>
              </c:pt>
              <c:pt idx="262">
                <c:v>-5.2306393201551851</c:v>
              </c:pt>
              <c:pt idx="263">
                <c:v>-5.3980541834048452</c:v>
              </c:pt>
              <c:pt idx="264">
                <c:v>-5.5625272343944188</c:v>
              </c:pt>
              <c:pt idx="265">
                <c:v>-5.662148318260817</c:v>
              </c:pt>
              <c:pt idx="266">
                <c:v>-5.8190743157500666</c:v>
              </c:pt>
              <c:pt idx="267">
                <c:v>-5.9070235472907218</c:v>
              </c:pt>
              <c:pt idx="268">
                <c:v>-5.9888528907972489</c:v>
              </c:pt>
              <c:pt idx="269">
                <c:v>-6.0633371087073318</c:v>
              </c:pt>
              <c:pt idx="270">
                <c:v>-6.0664585173670069</c:v>
              </c:pt>
              <c:pt idx="271">
                <c:v>-6.1278965638665124</c:v>
              </c:pt>
              <c:pt idx="272">
                <c:v>-6.1185200076409245</c:v>
              </c:pt>
              <c:pt idx="273">
                <c:v>-6.1045674684272448</c:v>
              </c:pt>
              <c:pt idx="274">
                <c:v>-6.0874813910880876</c:v>
              </c:pt>
              <c:pt idx="275">
                <c:v>-6.0035181586229474</c:v>
              </c:pt>
              <c:pt idx="276">
                <c:v>-5.9848383452594911</c:v>
              </c:pt>
              <c:pt idx="277">
                <c:v>-5.9034127450074934</c:v>
              </c:pt>
              <c:pt idx="278">
                <c:v>-5.8256985573055209</c:v>
              </c:pt>
              <c:pt idx="279">
                <c:v>-5.7543713996564492</c:v>
              </c:pt>
              <c:pt idx="280">
                <c:v>-5.6265518515054271</c:v>
              </c:pt>
              <c:pt idx="281">
                <c:v>-5.5722699272432807</c:v>
              </c:pt>
              <c:pt idx="282">
                <c:v>-5.4659555916072966</c:v>
              </c:pt>
              <c:pt idx="283">
                <c:v>-5.3721495922633977</c:v>
              </c:pt>
              <c:pt idx="284">
                <c:v>-5.2933164631244285</c:v>
              </c:pt>
              <c:pt idx="285">
                <c:v>-5.167223057068818</c:v>
              </c:pt>
              <c:pt idx="286">
                <c:v>-5.1205894465162141</c:v>
              </c:pt>
              <c:pt idx="287">
                <c:v>-5.0297923972605894</c:v>
              </c:pt>
              <c:pt idx="288">
                <c:v>-4.9575246941222764</c:v>
              </c:pt>
              <c:pt idx="289">
                <c:v>-4.905326519716926</c:v>
              </c:pt>
              <c:pt idx="290">
                <c:v>-4.81162348214329</c:v>
              </c:pt>
              <c:pt idx="291">
                <c:v>-4.800241981467904</c:v>
              </c:pt>
              <c:pt idx="292">
                <c:v>-4.7488431403697415</c:v>
              </c:pt>
              <c:pt idx="293">
                <c:v>-4.7189578161853971</c:v>
              </c:pt>
              <c:pt idx="294">
                <c:v>-4.7108954175565385</c:v>
              </c:pt>
              <c:pt idx="295">
                <c:v>-4.6640488341239887</c:v>
              </c:pt>
              <c:pt idx="296">
                <c:v>-4.6995162074574681</c:v>
              </c:pt>
              <c:pt idx="297">
                <c:v>-4.6962358974064937</c:v>
              </c:pt>
              <c:pt idx="298">
                <c:v>-4.7148408794138268</c:v>
              </c:pt>
              <c:pt idx="299">
                <c:v>-4.7543981232551573</c:v>
              </c:pt>
              <c:pt idx="300">
                <c:v>-4.75552631405387</c:v>
              </c:pt>
              <c:pt idx="301">
                <c:v>-4.836525761749332</c:v>
              </c:pt>
              <c:pt idx="302">
                <c:v>-4.8778907425601377</c:v>
              </c:pt>
              <c:pt idx="303">
                <c:v>-4.9392810397809246</c:v>
              </c:pt>
              <c:pt idx="304">
                <c:v>-5.0187986737168782</c:v>
              </c:pt>
              <c:pt idx="305">
                <c:v>-5.0580829488561871</c:v>
              </c:pt>
              <c:pt idx="306">
                <c:v>-5.1731138034118125</c:v>
              </c:pt>
              <c:pt idx="307">
                <c:v>-5.2456895370051946</c:v>
              </c:pt>
              <c:pt idx="308">
                <c:v>-5.3345605188099547</c:v>
              </c:pt>
              <c:pt idx="309">
                <c:v>-5.4373133466751291</c:v>
              </c:pt>
              <c:pt idx="310">
                <c:v>-5.4958496178503946</c:v>
              </c:pt>
              <c:pt idx="311">
                <c:v>-5.6251948710304234</c:v>
              </c:pt>
              <c:pt idx="312">
                <c:v>-5.7074045671034712</c:v>
              </c:pt>
              <c:pt idx="313">
                <c:v>-5.8007882865105547</c:v>
              </c:pt>
              <c:pt idx="314">
                <c:v>-5.9029308410935846</c:v>
              </c:pt>
              <c:pt idx="315">
                <c:v>-5.9551164944035833</c:v>
              </c:pt>
              <c:pt idx="316">
                <c:v>-6.0731969457993138</c:v>
              </c:pt>
              <c:pt idx="317">
                <c:v>-6.1383523049192554</c:v>
              </c:pt>
              <c:pt idx="318">
                <c:v>-6.2091894522347779</c:v>
              </c:pt>
              <c:pt idx="319">
                <c:v>-6.2838863691979654</c:v>
              </c:pt>
              <c:pt idx="320">
                <c:v>-6.3028358161919957</c:v>
              </c:pt>
              <c:pt idx="321">
                <c:v>-6.3839125323834365</c:v>
              </c:pt>
              <c:pt idx="322">
                <c:v>-6.4073484851844</c:v>
              </c:pt>
              <c:pt idx="323">
                <c:v>-6.432575650655318</c:v>
              </c:pt>
              <c:pt idx="324">
                <c:v>-6.4589699960237539</c:v>
              </c:pt>
              <c:pt idx="325">
                <c:v>-6.4266586685329807</c:v>
              </c:pt>
              <c:pt idx="326">
                <c:v>-6.4552765793422271</c:v>
              </c:pt>
              <c:pt idx="327">
                <c:v>-6.4253634393013837</c:v>
              </c:pt>
              <c:pt idx="328">
                <c:v>-6.396929601948389</c:v>
              </c:pt>
              <c:pt idx="329">
                <c:v>-6.3707643441216124</c:v>
              </c:pt>
              <c:pt idx="330">
                <c:v>-6.287568287138285</c:v>
              </c:pt>
              <c:pt idx="331">
                <c:v>-6.2671796675743963</c:v>
              </c:pt>
              <c:pt idx="332">
                <c:v>-6.1918408478096332</c:v>
              </c:pt>
              <c:pt idx="333">
                <c:v>-6.1212110717796886</c:v>
              </c:pt>
              <c:pt idx="334">
                <c:v>-6.0570852773768946</c:v>
              </c:pt>
              <c:pt idx="335">
                <c:v>-5.9409754933128855</c:v>
              </c:pt>
              <c:pt idx="336">
                <c:v>-5.8914686551416864</c:v>
              </c:pt>
              <c:pt idx="337">
                <c:v>-5.7928278904464028</c:v>
              </c:pt>
              <c:pt idx="338">
                <c:v>-5.703676636511462</c:v>
              </c:pt>
              <c:pt idx="339">
                <c:v>-5.6261486657314723</c:v>
              </c:pt>
              <c:pt idx="340">
                <c:v>-5.5022666564620479</c:v>
              </c:pt>
              <c:pt idx="341">
                <c:v>-5.4490739385167641</c:v>
              </c:pt>
              <c:pt idx="342">
                <c:v>-5.3521146225426932</c:v>
              </c:pt>
              <c:pt idx="343">
                <c:v>-5.2690857903731025</c:v>
              </c:pt>
              <c:pt idx="344">
                <c:v>-5.2019014795350191</c:v>
              </c:pt>
              <c:pt idx="345">
                <c:v>-5.0927470425321406</c:v>
              </c:pt>
              <c:pt idx="346">
                <c:v>-5.05762557231114</c:v>
              </c:pt>
              <c:pt idx="347">
                <c:v>-4.9823556160629554</c:v>
              </c:pt>
              <c:pt idx="348">
                <c:v>-4.9242450125331372</c:v>
              </c:pt>
              <c:pt idx="349">
                <c:v>-4.8845829568571792</c:v>
              </c:pt>
              <c:pt idx="350">
                <c:v>-4.8056266287443172</c:v>
              </c:pt>
              <c:pt idx="351">
                <c:v>-4.8027296295577306</c:v>
              </c:pt>
              <c:pt idx="352">
                <c:v>-4.7614261371143485</c:v>
              </c:pt>
              <c:pt idx="353">
                <c:v>-4.7390229250572515</c:v>
              </c:pt>
              <c:pt idx="354">
                <c:v>-4.7359236118398327</c:v>
              </c:pt>
              <c:pt idx="355">
                <c:v>-4.6946305220687945</c:v>
              </c:pt>
              <c:pt idx="356">
                <c:v>-4.7297436415526342</c:v>
              </c:pt>
              <c:pt idx="357">
                <c:v>-4.726590413429685</c:v>
              </c:pt>
              <c:pt idx="358">
                <c:v>-4.74249311861779</c:v>
              </c:pt>
              <c:pt idx="359">
                <c:v>-4.776908484447369</c:v>
              </c:pt>
              <c:pt idx="360">
                <c:v>-4.7727931845594487</c:v>
              </c:pt>
              <c:pt idx="361">
                <c:v>-4.8436987668583518</c:v>
              </c:pt>
              <c:pt idx="362">
                <c:v>-4.8751001996200625</c:v>
              </c:pt>
              <c:pt idx="363">
                <c:v>-4.9241420285794515</c:v>
              </c:pt>
              <c:pt idx="364">
                <c:v>-4.9894963713311489</c:v>
              </c:pt>
              <c:pt idx="365">
                <c:v>-5.0145417553256841</c:v>
              </c:pt>
              <c:pt idx="366">
                <c:v>-5.1118310637936624</c:v>
              </c:pt>
              <c:pt idx="367">
                <c:v>-5.167084570525935</c:v>
              </c:pt>
              <c:pt idx="368">
                <c:v>-5.2371668462545271</c:v>
              </c:pt>
              <c:pt idx="369">
                <c:v>-5.3202908944781981</c:v>
              </c:pt>
              <c:pt idx="370">
                <c:v>-5.3599048423196374</c:v>
              </c:pt>
              <c:pt idx="371">
                <c:v>-5.46819348231288</c:v>
              </c:pt>
              <c:pt idx="372">
                <c:v>-5.5307703111508211</c:v>
              </c:pt>
              <c:pt idx="373">
                <c:v>-5.6043798699421119</c:v>
              </c:pt>
              <c:pt idx="374">
                <c:v>-5.6871866914449356</c:v>
              </c:pt>
              <c:pt idx="375">
                <c:v>-5.7222734263637172</c:v>
              </c:pt>
              <c:pt idx="376">
                <c:v>-5.8223945049121735</c:v>
              </c:pt>
              <c:pt idx="377">
                <c:v>-5.8726231891130691</c:v>
              </c:pt>
              <c:pt idx="378">
                <c:v>-5.9299259971200282</c:v>
              </c:pt>
              <c:pt idx="379">
                <c:v>-5.9928742011070177</c:v>
              </c:pt>
              <c:pt idx="380">
                <c:v>-6.0040651989833451</c:v>
              </c:pt>
              <c:pt idx="381">
                <c:v>-6.0774578690053644</c:v>
              </c:pt>
              <c:pt idx="382">
                <c:v>-6.09768079631123</c:v>
              </c:pt>
              <c:pt idx="383">
                <c:v>-6.1221549728147009</c:v>
              </c:pt>
              <c:pt idx="384">
                <c:v>-6.1502708387186775</c:v>
              </c:pt>
              <c:pt idx="385">
                <c:v>-6.1244990707150269</c:v>
              </c:pt>
              <c:pt idx="386">
                <c:v>-6.1598172661584307</c:v>
              </c:pt>
              <c:pt idx="387">
                <c:v>-6.1411972257615535</c:v>
              </c:pt>
              <c:pt idx="388">
                <c:v>-6.1263341838377938</c:v>
              </c:pt>
              <c:pt idx="389">
                <c:v>-6.1155988195456459</c:v>
              </c:pt>
              <c:pt idx="390">
                <c:v>-6.0518487774096723</c:v>
              </c:pt>
              <c:pt idx="391">
                <c:v>-6.0501475214189675</c:v>
              </c:pt>
              <c:pt idx="392">
                <c:v>-5.9967119223145229</c:v>
              </c:pt>
              <c:pt idx="393">
                <c:v>-5.9489641098316328</c:v>
              </c:pt>
              <c:pt idx="394">
                <c:v>-5.9080438113544531</c:v>
              </c:pt>
              <c:pt idx="395">
                <c:v>-5.8174245139777128</c:v>
              </c:pt>
              <c:pt idx="396">
                <c:v>-5.7912950170015085</c:v>
              </c:pt>
              <c:pt idx="397">
                <c:v>-5.7174434364475193</c:v>
              </c:pt>
              <c:pt idx="398">
                <c:v>-5.6525621517169622</c:v>
              </c:pt>
              <c:pt idx="399">
                <c:v>-5.59813474626678</c:v>
              </c:pt>
              <c:pt idx="400">
                <c:v>-5.4981389336864828</c:v>
              </c:pt>
            </c:numLit>
          </c:yVal>
        </c:ser>
        <c:ser>
          <c:idx val="2"/>
          <c:order val="2"/>
          <c:tx>
            <c:v>S11</c:v>
          </c:tx>
          <c:spPr>
            <a:ln>
              <a:solidFill>
                <a:srgbClr val="B5EE00"/>
              </a:solidFill>
            </a:ln>
          </c:spPr>
          <c:marker>
            <c:symbol val="none"/>
          </c:marker>
          <c:xVal>
            <c:numLit>
              <c:formatCode>General</c:formatCode>
              <c:ptCount val="401"/>
              <c:pt idx="0">
                <c:v>19.200000000000003</c:v>
              </c:pt>
              <c:pt idx="1">
                <c:v>19.224</c:v>
              </c:pt>
              <c:pt idx="2">
                <c:v>19.248</c:v>
              </c:pt>
              <c:pt idx="3">
                <c:v>19.272000000000002</c:v>
              </c:pt>
              <c:pt idx="4">
                <c:v>19.296000000000003</c:v>
              </c:pt>
              <c:pt idx="5">
                <c:v>19.32</c:v>
              </c:pt>
              <c:pt idx="6">
                <c:v>19.344</c:v>
              </c:pt>
              <c:pt idx="7">
                <c:v>19.368000000000002</c:v>
              </c:pt>
              <c:pt idx="8">
                <c:v>19.392</c:v>
              </c:pt>
              <c:pt idx="9">
                <c:v>19.416</c:v>
              </c:pt>
              <c:pt idx="10">
                <c:v>19.44</c:v>
              </c:pt>
              <c:pt idx="11">
                <c:v>19.464000000000002</c:v>
              </c:pt>
              <c:pt idx="12">
                <c:v>19.488</c:v>
              </c:pt>
              <c:pt idx="13">
                <c:v>19.512</c:v>
              </c:pt>
              <c:pt idx="14">
                <c:v>19.536</c:v>
              </c:pt>
              <c:pt idx="15">
                <c:v>19.560000000000002</c:v>
              </c:pt>
              <c:pt idx="16">
                <c:v>19.584</c:v>
              </c:pt>
              <c:pt idx="17">
                <c:v>19.608</c:v>
              </c:pt>
              <c:pt idx="18">
                <c:v>19.632</c:v>
              </c:pt>
              <c:pt idx="19">
                <c:v>19.656000000000002</c:v>
              </c:pt>
              <c:pt idx="20">
                <c:v>19.68</c:v>
              </c:pt>
              <c:pt idx="21">
                <c:v>19.704</c:v>
              </c:pt>
              <c:pt idx="22">
                <c:v>19.728</c:v>
              </c:pt>
              <c:pt idx="23">
                <c:v>19.752000000000002</c:v>
              </c:pt>
              <c:pt idx="24">
                <c:v>19.776</c:v>
              </c:pt>
              <c:pt idx="25">
                <c:v>19.8</c:v>
              </c:pt>
              <c:pt idx="26">
                <c:v>19.824</c:v>
              </c:pt>
              <c:pt idx="27">
                <c:v>19.848000000000003</c:v>
              </c:pt>
              <c:pt idx="28">
                <c:v>19.872</c:v>
              </c:pt>
              <c:pt idx="29">
                <c:v>19.896</c:v>
              </c:pt>
              <c:pt idx="30">
                <c:v>19.92</c:v>
              </c:pt>
              <c:pt idx="31">
                <c:v>19.944000000000003</c:v>
              </c:pt>
              <c:pt idx="32">
                <c:v>19.968</c:v>
              </c:pt>
              <c:pt idx="33">
                <c:v>19.992</c:v>
              </c:pt>
              <c:pt idx="34">
                <c:v>20.016000000000002</c:v>
              </c:pt>
              <c:pt idx="35">
                <c:v>20.040000000000003</c:v>
              </c:pt>
              <c:pt idx="36">
                <c:v>20.064</c:v>
              </c:pt>
              <c:pt idx="37">
                <c:v>20.088</c:v>
              </c:pt>
              <c:pt idx="38">
                <c:v>20.112000000000002</c:v>
              </c:pt>
              <c:pt idx="39">
                <c:v>20.136000000000003</c:v>
              </c:pt>
              <c:pt idx="40">
                <c:v>20.16</c:v>
              </c:pt>
              <c:pt idx="41">
                <c:v>20.184</c:v>
              </c:pt>
              <c:pt idx="42">
                <c:v>20.208000000000002</c:v>
              </c:pt>
              <c:pt idx="43">
                <c:v>20.232000000000003</c:v>
              </c:pt>
              <c:pt idx="44">
                <c:v>20.256</c:v>
              </c:pt>
              <c:pt idx="45">
                <c:v>20.28</c:v>
              </c:pt>
              <c:pt idx="46">
                <c:v>20.304000000000002</c:v>
              </c:pt>
              <c:pt idx="47">
                <c:v>20.328000000000003</c:v>
              </c:pt>
              <c:pt idx="48">
                <c:v>20.352</c:v>
              </c:pt>
              <c:pt idx="49">
                <c:v>20.376</c:v>
              </c:pt>
              <c:pt idx="50">
                <c:v>20.400000000000002</c:v>
              </c:pt>
              <c:pt idx="51">
                <c:v>20.424000000000003</c:v>
              </c:pt>
              <c:pt idx="52">
                <c:v>20.448</c:v>
              </c:pt>
              <c:pt idx="53">
                <c:v>20.472</c:v>
              </c:pt>
              <c:pt idx="54">
                <c:v>20.496000000000002</c:v>
              </c:pt>
              <c:pt idx="55">
                <c:v>20.52</c:v>
              </c:pt>
              <c:pt idx="56">
                <c:v>20.544</c:v>
              </c:pt>
              <c:pt idx="57">
                <c:v>20.568</c:v>
              </c:pt>
              <c:pt idx="58">
                <c:v>20.592000000000002</c:v>
              </c:pt>
              <c:pt idx="59">
                <c:v>20.616</c:v>
              </c:pt>
              <c:pt idx="60">
                <c:v>20.64</c:v>
              </c:pt>
              <c:pt idx="61">
                <c:v>20.664</c:v>
              </c:pt>
              <c:pt idx="62">
                <c:v>20.688000000000002</c:v>
              </c:pt>
              <c:pt idx="63">
                <c:v>20.712</c:v>
              </c:pt>
              <c:pt idx="64">
                <c:v>20.736</c:v>
              </c:pt>
              <c:pt idx="65">
                <c:v>20.76</c:v>
              </c:pt>
              <c:pt idx="66">
                <c:v>20.784000000000002</c:v>
              </c:pt>
              <c:pt idx="67">
                <c:v>20.808</c:v>
              </c:pt>
              <c:pt idx="68">
                <c:v>20.832</c:v>
              </c:pt>
              <c:pt idx="69">
                <c:v>20.856</c:v>
              </c:pt>
              <c:pt idx="70">
                <c:v>20.880000000000003</c:v>
              </c:pt>
              <c:pt idx="71">
                <c:v>20.904</c:v>
              </c:pt>
              <c:pt idx="72">
                <c:v>20.928</c:v>
              </c:pt>
              <c:pt idx="73">
                <c:v>20.952</c:v>
              </c:pt>
              <c:pt idx="74">
                <c:v>20.976000000000003</c:v>
              </c:pt>
              <c:pt idx="75">
                <c:v>21</c:v>
              </c:pt>
              <c:pt idx="76">
                <c:v>21.024</c:v>
              </c:pt>
              <c:pt idx="77">
                <c:v>21.048000000000002</c:v>
              </c:pt>
              <c:pt idx="78">
                <c:v>21.072000000000003</c:v>
              </c:pt>
              <c:pt idx="79">
                <c:v>21.096</c:v>
              </c:pt>
              <c:pt idx="80">
                <c:v>21.12</c:v>
              </c:pt>
              <c:pt idx="81">
                <c:v>21.144000000000002</c:v>
              </c:pt>
              <c:pt idx="82">
                <c:v>21.168000000000003</c:v>
              </c:pt>
              <c:pt idx="83">
                <c:v>21.192</c:v>
              </c:pt>
              <c:pt idx="84">
                <c:v>21.216</c:v>
              </c:pt>
              <c:pt idx="85">
                <c:v>21.240000000000002</c:v>
              </c:pt>
              <c:pt idx="86">
                <c:v>21.264000000000003</c:v>
              </c:pt>
              <c:pt idx="87">
                <c:v>21.288</c:v>
              </c:pt>
              <c:pt idx="88">
                <c:v>21.312</c:v>
              </c:pt>
              <c:pt idx="89">
                <c:v>21.336000000000002</c:v>
              </c:pt>
              <c:pt idx="90">
                <c:v>21.360000000000003</c:v>
              </c:pt>
              <c:pt idx="91">
                <c:v>21.384</c:v>
              </c:pt>
              <c:pt idx="92">
                <c:v>21.408</c:v>
              </c:pt>
              <c:pt idx="93">
                <c:v>21.432000000000002</c:v>
              </c:pt>
              <c:pt idx="94">
                <c:v>21.456000000000003</c:v>
              </c:pt>
              <c:pt idx="95">
                <c:v>21.48</c:v>
              </c:pt>
              <c:pt idx="96">
                <c:v>21.504</c:v>
              </c:pt>
              <c:pt idx="97">
                <c:v>21.528000000000002</c:v>
              </c:pt>
              <c:pt idx="98">
                <c:v>21.552</c:v>
              </c:pt>
              <c:pt idx="99">
                <c:v>21.576</c:v>
              </c:pt>
              <c:pt idx="100">
                <c:v>21.6</c:v>
              </c:pt>
              <c:pt idx="101">
                <c:v>21.624000000000002</c:v>
              </c:pt>
              <c:pt idx="102">
                <c:v>21.648</c:v>
              </c:pt>
              <c:pt idx="103">
                <c:v>21.672</c:v>
              </c:pt>
              <c:pt idx="104">
                <c:v>21.696</c:v>
              </c:pt>
              <c:pt idx="105">
                <c:v>21.720000000000002</c:v>
              </c:pt>
              <c:pt idx="106">
                <c:v>21.744</c:v>
              </c:pt>
              <c:pt idx="107">
                <c:v>21.768</c:v>
              </c:pt>
              <c:pt idx="108">
                <c:v>21.792</c:v>
              </c:pt>
              <c:pt idx="109">
                <c:v>21.816000000000003</c:v>
              </c:pt>
              <c:pt idx="110">
                <c:v>21.84</c:v>
              </c:pt>
              <c:pt idx="111">
                <c:v>21.864</c:v>
              </c:pt>
              <c:pt idx="112">
                <c:v>21.888</c:v>
              </c:pt>
              <c:pt idx="113">
                <c:v>21.912000000000003</c:v>
              </c:pt>
              <c:pt idx="114">
                <c:v>21.936</c:v>
              </c:pt>
              <c:pt idx="115">
                <c:v>21.96</c:v>
              </c:pt>
              <c:pt idx="116">
                <c:v>21.984</c:v>
              </c:pt>
              <c:pt idx="117">
                <c:v>22.008000000000003</c:v>
              </c:pt>
              <c:pt idx="118">
                <c:v>22.032</c:v>
              </c:pt>
              <c:pt idx="119">
                <c:v>22.056</c:v>
              </c:pt>
              <c:pt idx="120">
                <c:v>22.080000000000002</c:v>
              </c:pt>
              <c:pt idx="121">
                <c:v>22.104000000000003</c:v>
              </c:pt>
              <c:pt idx="122">
                <c:v>22.128</c:v>
              </c:pt>
              <c:pt idx="123">
                <c:v>22.152</c:v>
              </c:pt>
              <c:pt idx="124">
                <c:v>22.176000000000002</c:v>
              </c:pt>
              <c:pt idx="125">
                <c:v>22.200000000000003</c:v>
              </c:pt>
              <c:pt idx="126">
                <c:v>22.224</c:v>
              </c:pt>
              <c:pt idx="127">
                <c:v>22.248</c:v>
              </c:pt>
              <c:pt idx="128">
                <c:v>22.272000000000002</c:v>
              </c:pt>
              <c:pt idx="129">
                <c:v>22.296000000000003</c:v>
              </c:pt>
              <c:pt idx="130">
                <c:v>22.32</c:v>
              </c:pt>
              <c:pt idx="131">
                <c:v>22.344</c:v>
              </c:pt>
              <c:pt idx="132">
                <c:v>22.368000000000002</c:v>
              </c:pt>
              <c:pt idx="133">
                <c:v>22.392000000000003</c:v>
              </c:pt>
              <c:pt idx="134">
                <c:v>22.416</c:v>
              </c:pt>
              <c:pt idx="135">
                <c:v>22.44</c:v>
              </c:pt>
              <c:pt idx="136">
                <c:v>22.464000000000002</c:v>
              </c:pt>
              <c:pt idx="137">
                <c:v>22.488000000000003</c:v>
              </c:pt>
              <c:pt idx="138">
                <c:v>22.512</c:v>
              </c:pt>
              <c:pt idx="139">
                <c:v>22.536</c:v>
              </c:pt>
              <c:pt idx="140">
                <c:v>22.560000000000002</c:v>
              </c:pt>
              <c:pt idx="141">
                <c:v>22.584</c:v>
              </c:pt>
              <c:pt idx="142">
                <c:v>22.608</c:v>
              </c:pt>
              <c:pt idx="143">
                <c:v>22.632</c:v>
              </c:pt>
              <c:pt idx="144">
                <c:v>22.656000000000002</c:v>
              </c:pt>
              <c:pt idx="145">
                <c:v>22.68</c:v>
              </c:pt>
              <c:pt idx="146">
                <c:v>22.704</c:v>
              </c:pt>
              <c:pt idx="147">
                <c:v>22.728</c:v>
              </c:pt>
              <c:pt idx="148">
                <c:v>22.752000000000002</c:v>
              </c:pt>
              <c:pt idx="149">
                <c:v>22.776</c:v>
              </c:pt>
              <c:pt idx="150">
                <c:v>22.8</c:v>
              </c:pt>
              <c:pt idx="151">
                <c:v>22.824</c:v>
              </c:pt>
              <c:pt idx="152">
                <c:v>22.848000000000003</c:v>
              </c:pt>
              <c:pt idx="153">
                <c:v>22.872</c:v>
              </c:pt>
              <c:pt idx="154">
                <c:v>22.896</c:v>
              </c:pt>
              <c:pt idx="155">
                <c:v>22.92</c:v>
              </c:pt>
              <c:pt idx="156">
                <c:v>22.944000000000003</c:v>
              </c:pt>
              <c:pt idx="157">
                <c:v>22.968</c:v>
              </c:pt>
              <c:pt idx="158">
                <c:v>22.992</c:v>
              </c:pt>
              <c:pt idx="159">
                <c:v>23.016000000000002</c:v>
              </c:pt>
              <c:pt idx="160">
                <c:v>23.040000000000003</c:v>
              </c:pt>
              <c:pt idx="161">
                <c:v>23.064</c:v>
              </c:pt>
              <c:pt idx="162">
                <c:v>23.088</c:v>
              </c:pt>
              <c:pt idx="163">
                <c:v>23.112000000000002</c:v>
              </c:pt>
              <c:pt idx="164">
                <c:v>23.136000000000003</c:v>
              </c:pt>
              <c:pt idx="165">
                <c:v>23.16</c:v>
              </c:pt>
              <c:pt idx="166">
                <c:v>23.184</c:v>
              </c:pt>
              <c:pt idx="167">
                <c:v>23.208000000000002</c:v>
              </c:pt>
              <c:pt idx="168">
                <c:v>23.232000000000003</c:v>
              </c:pt>
              <c:pt idx="169">
                <c:v>23.256</c:v>
              </c:pt>
              <c:pt idx="170">
                <c:v>23.28</c:v>
              </c:pt>
              <c:pt idx="171">
                <c:v>23.304000000000002</c:v>
              </c:pt>
              <c:pt idx="172">
                <c:v>23.328000000000003</c:v>
              </c:pt>
              <c:pt idx="173">
                <c:v>23.352</c:v>
              </c:pt>
              <c:pt idx="174">
                <c:v>23.376</c:v>
              </c:pt>
              <c:pt idx="175">
                <c:v>23.400000000000002</c:v>
              </c:pt>
              <c:pt idx="176">
                <c:v>23.424000000000003</c:v>
              </c:pt>
              <c:pt idx="177">
                <c:v>23.448</c:v>
              </c:pt>
              <c:pt idx="178">
                <c:v>23.472</c:v>
              </c:pt>
              <c:pt idx="179">
                <c:v>23.496000000000002</c:v>
              </c:pt>
              <c:pt idx="180">
                <c:v>23.520000000000003</c:v>
              </c:pt>
              <c:pt idx="181">
                <c:v>23.544</c:v>
              </c:pt>
              <c:pt idx="182">
                <c:v>23.568</c:v>
              </c:pt>
              <c:pt idx="183">
                <c:v>23.592000000000002</c:v>
              </c:pt>
              <c:pt idx="184">
                <c:v>23.616000000000003</c:v>
              </c:pt>
              <c:pt idx="185">
                <c:v>23.64</c:v>
              </c:pt>
              <c:pt idx="186">
                <c:v>23.664</c:v>
              </c:pt>
              <c:pt idx="187">
                <c:v>23.688000000000002</c:v>
              </c:pt>
              <c:pt idx="188">
                <c:v>23.712</c:v>
              </c:pt>
              <c:pt idx="189">
                <c:v>23.736</c:v>
              </c:pt>
              <c:pt idx="190">
                <c:v>23.76</c:v>
              </c:pt>
              <c:pt idx="191">
                <c:v>23.784000000000002</c:v>
              </c:pt>
              <c:pt idx="192">
                <c:v>23.808</c:v>
              </c:pt>
              <c:pt idx="193">
                <c:v>23.832</c:v>
              </c:pt>
              <c:pt idx="194">
                <c:v>23.856</c:v>
              </c:pt>
              <c:pt idx="195">
                <c:v>23.880000000000003</c:v>
              </c:pt>
              <c:pt idx="196">
                <c:v>23.904</c:v>
              </c:pt>
              <c:pt idx="197">
                <c:v>23.928</c:v>
              </c:pt>
              <c:pt idx="198">
                <c:v>23.952</c:v>
              </c:pt>
              <c:pt idx="199">
                <c:v>23.976000000000003</c:v>
              </c:pt>
              <c:pt idx="200">
                <c:v>24</c:v>
              </c:pt>
              <c:pt idx="201">
                <c:v>24.024</c:v>
              </c:pt>
              <c:pt idx="202">
                <c:v>24.048000000000002</c:v>
              </c:pt>
              <c:pt idx="203">
                <c:v>24.072000000000003</c:v>
              </c:pt>
              <c:pt idx="204">
                <c:v>24.096</c:v>
              </c:pt>
              <c:pt idx="205">
                <c:v>24.12</c:v>
              </c:pt>
              <c:pt idx="206">
                <c:v>24.144000000000002</c:v>
              </c:pt>
              <c:pt idx="207">
                <c:v>24.168000000000003</c:v>
              </c:pt>
              <c:pt idx="208">
                <c:v>24.192</c:v>
              </c:pt>
              <c:pt idx="209">
                <c:v>24.216</c:v>
              </c:pt>
              <c:pt idx="210">
                <c:v>24.240000000000002</c:v>
              </c:pt>
              <c:pt idx="211">
                <c:v>24.264000000000003</c:v>
              </c:pt>
              <c:pt idx="212">
                <c:v>24.288</c:v>
              </c:pt>
              <c:pt idx="213">
                <c:v>24.312</c:v>
              </c:pt>
              <c:pt idx="214">
                <c:v>24.336000000000002</c:v>
              </c:pt>
              <c:pt idx="215">
                <c:v>24.360000000000003</c:v>
              </c:pt>
              <c:pt idx="216">
                <c:v>24.384</c:v>
              </c:pt>
              <c:pt idx="217">
                <c:v>24.408</c:v>
              </c:pt>
              <c:pt idx="218">
                <c:v>24.432000000000002</c:v>
              </c:pt>
              <c:pt idx="219">
                <c:v>24.456000000000003</c:v>
              </c:pt>
              <c:pt idx="220">
                <c:v>24.48</c:v>
              </c:pt>
              <c:pt idx="221">
                <c:v>24.504</c:v>
              </c:pt>
              <c:pt idx="222">
                <c:v>24.528000000000002</c:v>
              </c:pt>
              <c:pt idx="223">
                <c:v>24.552000000000003</c:v>
              </c:pt>
              <c:pt idx="224">
                <c:v>24.576</c:v>
              </c:pt>
              <c:pt idx="225">
                <c:v>24.6</c:v>
              </c:pt>
              <c:pt idx="226">
                <c:v>24.624000000000002</c:v>
              </c:pt>
              <c:pt idx="227">
                <c:v>24.648000000000003</c:v>
              </c:pt>
              <c:pt idx="228">
                <c:v>24.672</c:v>
              </c:pt>
              <c:pt idx="229">
                <c:v>24.696</c:v>
              </c:pt>
              <c:pt idx="230">
                <c:v>24.720000000000002</c:v>
              </c:pt>
              <c:pt idx="231">
                <c:v>24.744</c:v>
              </c:pt>
              <c:pt idx="232">
                <c:v>24.768</c:v>
              </c:pt>
              <c:pt idx="233">
                <c:v>24.792</c:v>
              </c:pt>
              <c:pt idx="234">
                <c:v>24.816000000000003</c:v>
              </c:pt>
              <c:pt idx="235">
                <c:v>24.84</c:v>
              </c:pt>
              <c:pt idx="236">
                <c:v>24.864</c:v>
              </c:pt>
              <c:pt idx="237">
                <c:v>24.888</c:v>
              </c:pt>
              <c:pt idx="238">
                <c:v>24.912000000000003</c:v>
              </c:pt>
              <c:pt idx="239">
                <c:v>24.936</c:v>
              </c:pt>
              <c:pt idx="240">
                <c:v>24.96</c:v>
              </c:pt>
              <c:pt idx="241">
                <c:v>24.984</c:v>
              </c:pt>
              <c:pt idx="242">
                <c:v>25.008000000000003</c:v>
              </c:pt>
              <c:pt idx="243">
                <c:v>25.032</c:v>
              </c:pt>
              <c:pt idx="244">
                <c:v>25.056</c:v>
              </c:pt>
              <c:pt idx="245">
                <c:v>25.080000000000002</c:v>
              </c:pt>
              <c:pt idx="246">
                <c:v>25.104000000000003</c:v>
              </c:pt>
              <c:pt idx="247">
                <c:v>25.128</c:v>
              </c:pt>
              <c:pt idx="248">
                <c:v>25.152</c:v>
              </c:pt>
              <c:pt idx="249">
                <c:v>25.176000000000002</c:v>
              </c:pt>
              <c:pt idx="250">
                <c:v>25.200000000000003</c:v>
              </c:pt>
              <c:pt idx="251">
                <c:v>25.224</c:v>
              </c:pt>
              <c:pt idx="252">
                <c:v>25.248</c:v>
              </c:pt>
              <c:pt idx="253">
                <c:v>25.272000000000002</c:v>
              </c:pt>
              <c:pt idx="254">
                <c:v>25.296000000000003</c:v>
              </c:pt>
              <c:pt idx="255">
                <c:v>25.32</c:v>
              </c:pt>
              <c:pt idx="256">
                <c:v>25.344</c:v>
              </c:pt>
              <c:pt idx="257">
                <c:v>25.368000000000002</c:v>
              </c:pt>
              <c:pt idx="258">
                <c:v>25.392000000000003</c:v>
              </c:pt>
              <c:pt idx="259">
                <c:v>25.416</c:v>
              </c:pt>
              <c:pt idx="260">
                <c:v>25.44</c:v>
              </c:pt>
              <c:pt idx="261">
                <c:v>25.464000000000002</c:v>
              </c:pt>
              <c:pt idx="262">
                <c:v>25.488000000000003</c:v>
              </c:pt>
              <c:pt idx="263">
                <c:v>25.512</c:v>
              </c:pt>
              <c:pt idx="264">
                <c:v>25.536</c:v>
              </c:pt>
              <c:pt idx="265">
                <c:v>25.560000000000002</c:v>
              </c:pt>
              <c:pt idx="266">
                <c:v>25.584000000000003</c:v>
              </c:pt>
              <c:pt idx="267">
                <c:v>25.608</c:v>
              </c:pt>
              <c:pt idx="268">
                <c:v>25.632</c:v>
              </c:pt>
              <c:pt idx="269">
                <c:v>25.656000000000002</c:v>
              </c:pt>
              <c:pt idx="270">
                <c:v>25.680000000000003</c:v>
              </c:pt>
              <c:pt idx="271">
                <c:v>25.704</c:v>
              </c:pt>
              <c:pt idx="272">
                <c:v>25.728</c:v>
              </c:pt>
              <c:pt idx="273">
                <c:v>25.752000000000002</c:v>
              </c:pt>
              <c:pt idx="274">
                <c:v>25.776000000000003</c:v>
              </c:pt>
              <c:pt idx="275">
                <c:v>25.8</c:v>
              </c:pt>
              <c:pt idx="276">
                <c:v>25.824</c:v>
              </c:pt>
              <c:pt idx="277">
                <c:v>25.848000000000003</c:v>
              </c:pt>
              <c:pt idx="278">
                <c:v>25.872</c:v>
              </c:pt>
              <c:pt idx="279">
                <c:v>25.896</c:v>
              </c:pt>
              <c:pt idx="280">
                <c:v>25.92</c:v>
              </c:pt>
              <c:pt idx="281">
                <c:v>25.944000000000003</c:v>
              </c:pt>
              <c:pt idx="282">
                <c:v>25.968</c:v>
              </c:pt>
              <c:pt idx="283">
                <c:v>25.992</c:v>
              </c:pt>
              <c:pt idx="284">
                <c:v>26.016000000000002</c:v>
              </c:pt>
              <c:pt idx="285">
                <c:v>26.040000000000003</c:v>
              </c:pt>
              <c:pt idx="286">
                <c:v>26.064</c:v>
              </c:pt>
              <c:pt idx="287">
                <c:v>26.088</c:v>
              </c:pt>
              <c:pt idx="288">
                <c:v>26.112000000000002</c:v>
              </c:pt>
              <c:pt idx="289">
                <c:v>26.136000000000003</c:v>
              </c:pt>
              <c:pt idx="290">
                <c:v>26.16</c:v>
              </c:pt>
              <c:pt idx="291">
                <c:v>26.184</c:v>
              </c:pt>
              <c:pt idx="292">
                <c:v>26.208000000000002</c:v>
              </c:pt>
              <c:pt idx="293">
                <c:v>26.232000000000003</c:v>
              </c:pt>
              <c:pt idx="294">
                <c:v>26.256</c:v>
              </c:pt>
              <c:pt idx="295">
                <c:v>26.28</c:v>
              </c:pt>
              <c:pt idx="296">
                <c:v>26.304000000000002</c:v>
              </c:pt>
              <c:pt idx="297">
                <c:v>26.328000000000003</c:v>
              </c:pt>
              <c:pt idx="298">
                <c:v>26.352</c:v>
              </c:pt>
              <c:pt idx="299">
                <c:v>26.376</c:v>
              </c:pt>
              <c:pt idx="300">
                <c:v>26.400000000000002</c:v>
              </c:pt>
              <c:pt idx="301">
                <c:v>26.424000000000003</c:v>
              </c:pt>
              <c:pt idx="302">
                <c:v>26.448</c:v>
              </c:pt>
              <c:pt idx="303">
                <c:v>26.472</c:v>
              </c:pt>
              <c:pt idx="304">
                <c:v>26.496000000000002</c:v>
              </c:pt>
              <c:pt idx="305">
                <c:v>26.520000000000003</c:v>
              </c:pt>
              <c:pt idx="306">
                <c:v>26.544</c:v>
              </c:pt>
              <c:pt idx="307">
                <c:v>26.568</c:v>
              </c:pt>
              <c:pt idx="308">
                <c:v>26.592000000000002</c:v>
              </c:pt>
              <c:pt idx="309">
                <c:v>26.616000000000003</c:v>
              </c:pt>
              <c:pt idx="310">
                <c:v>26.64</c:v>
              </c:pt>
              <c:pt idx="311">
                <c:v>26.664</c:v>
              </c:pt>
              <c:pt idx="312">
                <c:v>26.688000000000002</c:v>
              </c:pt>
              <c:pt idx="313">
                <c:v>26.712000000000003</c:v>
              </c:pt>
              <c:pt idx="314">
                <c:v>26.736</c:v>
              </c:pt>
              <c:pt idx="315">
                <c:v>26.76</c:v>
              </c:pt>
              <c:pt idx="316">
                <c:v>26.784000000000002</c:v>
              </c:pt>
              <c:pt idx="317">
                <c:v>26.808000000000003</c:v>
              </c:pt>
              <c:pt idx="318">
                <c:v>26.832</c:v>
              </c:pt>
              <c:pt idx="319">
                <c:v>26.856</c:v>
              </c:pt>
              <c:pt idx="320">
                <c:v>26.880000000000003</c:v>
              </c:pt>
              <c:pt idx="321">
                <c:v>26.904</c:v>
              </c:pt>
              <c:pt idx="322">
                <c:v>26.928</c:v>
              </c:pt>
              <c:pt idx="323">
                <c:v>26.952</c:v>
              </c:pt>
              <c:pt idx="324">
                <c:v>26.976000000000003</c:v>
              </c:pt>
              <c:pt idx="325">
                <c:v>27</c:v>
              </c:pt>
              <c:pt idx="326">
                <c:v>27.024</c:v>
              </c:pt>
              <c:pt idx="327">
                <c:v>27.048000000000002</c:v>
              </c:pt>
              <c:pt idx="328">
                <c:v>27.072000000000003</c:v>
              </c:pt>
              <c:pt idx="329">
                <c:v>27.096</c:v>
              </c:pt>
              <c:pt idx="330">
                <c:v>27.12</c:v>
              </c:pt>
              <c:pt idx="331">
                <c:v>27.144000000000002</c:v>
              </c:pt>
              <c:pt idx="332">
                <c:v>27.168000000000003</c:v>
              </c:pt>
              <c:pt idx="333">
                <c:v>27.192</c:v>
              </c:pt>
              <c:pt idx="334">
                <c:v>27.216</c:v>
              </c:pt>
              <c:pt idx="335">
                <c:v>27.240000000000002</c:v>
              </c:pt>
              <c:pt idx="336">
                <c:v>27.264000000000003</c:v>
              </c:pt>
              <c:pt idx="337">
                <c:v>27.288</c:v>
              </c:pt>
              <c:pt idx="338">
                <c:v>27.312</c:v>
              </c:pt>
              <c:pt idx="339">
                <c:v>27.336000000000002</c:v>
              </c:pt>
              <c:pt idx="340">
                <c:v>27.360000000000003</c:v>
              </c:pt>
              <c:pt idx="341">
                <c:v>27.384</c:v>
              </c:pt>
              <c:pt idx="342">
                <c:v>27.408</c:v>
              </c:pt>
              <c:pt idx="343">
                <c:v>27.432000000000002</c:v>
              </c:pt>
              <c:pt idx="344">
                <c:v>27.456000000000003</c:v>
              </c:pt>
              <c:pt idx="345">
                <c:v>27.48</c:v>
              </c:pt>
              <c:pt idx="346">
                <c:v>27.504</c:v>
              </c:pt>
              <c:pt idx="347">
                <c:v>27.528000000000002</c:v>
              </c:pt>
              <c:pt idx="348">
                <c:v>27.552000000000003</c:v>
              </c:pt>
              <c:pt idx="349">
                <c:v>27.576</c:v>
              </c:pt>
              <c:pt idx="350">
                <c:v>27.6</c:v>
              </c:pt>
              <c:pt idx="351">
                <c:v>27.624000000000002</c:v>
              </c:pt>
              <c:pt idx="352">
                <c:v>27.648000000000003</c:v>
              </c:pt>
              <c:pt idx="353">
                <c:v>27.672</c:v>
              </c:pt>
              <c:pt idx="354">
                <c:v>27.696</c:v>
              </c:pt>
              <c:pt idx="355">
                <c:v>27.720000000000002</c:v>
              </c:pt>
              <c:pt idx="356">
                <c:v>27.744000000000003</c:v>
              </c:pt>
              <c:pt idx="357">
                <c:v>27.768</c:v>
              </c:pt>
              <c:pt idx="358">
                <c:v>27.792</c:v>
              </c:pt>
              <c:pt idx="359">
                <c:v>27.816000000000003</c:v>
              </c:pt>
              <c:pt idx="360">
                <c:v>27.840000000000003</c:v>
              </c:pt>
              <c:pt idx="361">
                <c:v>27.864</c:v>
              </c:pt>
              <c:pt idx="362">
                <c:v>27.888</c:v>
              </c:pt>
              <c:pt idx="363">
                <c:v>27.912000000000003</c:v>
              </c:pt>
              <c:pt idx="364">
                <c:v>27.936000000000003</c:v>
              </c:pt>
              <c:pt idx="365">
                <c:v>27.96</c:v>
              </c:pt>
              <c:pt idx="366">
                <c:v>27.984</c:v>
              </c:pt>
              <c:pt idx="367">
                <c:v>28.008000000000003</c:v>
              </c:pt>
              <c:pt idx="368">
                <c:v>28.032</c:v>
              </c:pt>
              <c:pt idx="369">
                <c:v>28.056</c:v>
              </c:pt>
              <c:pt idx="370">
                <c:v>28.080000000000002</c:v>
              </c:pt>
              <c:pt idx="371">
                <c:v>28.104000000000003</c:v>
              </c:pt>
              <c:pt idx="372">
                <c:v>28.128</c:v>
              </c:pt>
              <c:pt idx="373">
                <c:v>28.152</c:v>
              </c:pt>
              <c:pt idx="374">
                <c:v>28.176000000000002</c:v>
              </c:pt>
              <c:pt idx="375">
                <c:v>28.200000000000003</c:v>
              </c:pt>
              <c:pt idx="376">
                <c:v>28.224</c:v>
              </c:pt>
              <c:pt idx="377">
                <c:v>28.248</c:v>
              </c:pt>
              <c:pt idx="378">
                <c:v>28.272000000000002</c:v>
              </c:pt>
              <c:pt idx="379">
                <c:v>28.296000000000003</c:v>
              </c:pt>
              <c:pt idx="380">
                <c:v>28.32</c:v>
              </c:pt>
              <c:pt idx="381">
                <c:v>28.344</c:v>
              </c:pt>
              <c:pt idx="382">
                <c:v>28.368000000000002</c:v>
              </c:pt>
              <c:pt idx="383">
                <c:v>28.392000000000003</c:v>
              </c:pt>
              <c:pt idx="384">
                <c:v>28.416</c:v>
              </c:pt>
              <c:pt idx="385">
                <c:v>28.44</c:v>
              </c:pt>
              <c:pt idx="386">
                <c:v>28.464000000000002</c:v>
              </c:pt>
              <c:pt idx="387">
                <c:v>28.488000000000003</c:v>
              </c:pt>
              <c:pt idx="388">
                <c:v>28.512</c:v>
              </c:pt>
              <c:pt idx="389">
                <c:v>28.536</c:v>
              </c:pt>
              <c:pt idx="390">
                <c:v>28.560000000000002</c:v>
              </c:pt>
              <c:pt idx="391">
                <c:v>28.584000000000003</c:v>
              </c:pt>
              <c:pt idx="392">
                <c:v>28.608</c:v>
              </c:pt>
              <c:pt idx="393">
                <c:v>28.632</c:v>
              </c:pt>
              <c:pt idx="394">
                <c:v>28.656000000000002</c:v>
              </c:pt>
              <c:pt idx="395">
                <c:v>28.680000000000003</c:v>
              </c:pt>
              <c:pt idx="396">
                <c:v>28.704</c:v>
              </c:pt>
              <c:pt idx="397">
                <c:v>28.728</c:v>
              </c:pt>
              <c:pt idx="398">
                <c:v>28.752000000000002</c:v>
              </c:pt>
              <c:pt idx="399">
                <c:v>28.776000000000003</c:v>
              </c:pt>
              <c:pt idx="400">
                <c:v>28.8</c:v>
              </c:pt>
            </c:numLit>
          </c:xVal>
          <c:yVal>
            <c:numLit>
              <c:formatCode>General</c:formatCode>
              <c:ptCount val="401"/>
              <c:pt idx="0">
                <c:v>-4.757017501403018</c:v>
              </c:pt>
              <c:pt idx="1">
                <c:v>-4.94096850179303</c:v>
              </c:pt>
              <c:pt idx="2">
                <c:v>-4.9248243160761493</c:v>
              </c:pt>
              <c:pt idx="3">
                <c:v>-4.97705579054212</c:v>
              </c:pt>
              <c:pt idx="4">
                <c:v>-5.0904091330645462</c:v>
              </c:pt>
              <c:pt idx="5">
                <c:v>-5.0008825051701544</c:v>
              </c:pt>
              <c:pt idx="6">
                <c:v>-5.2309801219241976</c:v>
              </c:pt>
              <c:pt idx="7">
                <c:v>-5.2484291325093624</c:v>
              </c:pt>
              <c:pt idx="8">
                <c:v>-5.3180225406420725</c:v>
              </c:pt>
              <c:pt idx="9">
                <c:v>-5.4305442210806643</c:v>
              </c:pt>
              <c:pt idx="10">
                <c:v>-5.3236500818619827</c:v>
              </c:pt>
              <c:pt idx="11">
                <c:v>-5.516672573279835</c:v>
              </c:pt>
              <c:pt idx="12">
                <c:v>-5.4836275349325545</c:v>
              </c:pt>
              <c:pt idx="13">
                <c:v>-5.4870208943864682</c:v>
              </c:pt>
              <c:pt idx="14">
                <c:v>-5.5252351413227068</c:v>
              </c:pt>
              <c:pt idx="15">
                <c:v>-5.3390207632774871</c:v>
              </c:pt>
              <c:pt idx="16">
                <c:v>-5.4480871603266312</c:v>
              </c:pt>
              <c:pt idx="17">
                <c:v>-5.3384064930438644</c:v>
              </c:pt>
              <c:pt idx="18">
                <c:v>-5.269923644754261</c:v>
              </c:pt>
              <c:pt idx="19">
                <c:v>-5.24921631593434</c:v>
              </c:pt>
              <c:pt idx="20">
                <c:v>-5.0208916403238479</c:v>
              </c:pt>
              <c:pt idx="21">
                <c:v>-5.0998513292236538</c:v>
              </c:pt>
              <c:pt idx="22">
                <c:v>-4.9813243478556455</c:v>
              </c:pt>
              <c:pt idx="23">
                <c:v>-4.9210985708348121</c:v>
              </c:pt>
              <c:pt idx="24">
                <c:v>-4.9248300929075581</c:v>
              </c:pt>
              <c:pt idx="25">
                <c:v>-4.7392724866182938</c:v>
              </c:pt>
              <c:pt idx="26">
                <c:v>-4.8711015473686912</c:v>
              </c:pt>
              <c:pt idx="27">
                <c:v>-4.8170254342867223</c:v>
              </c:pt>
              <c:pt idx="28">
                <c:v>-4.830608042666257</c:v>
              </c:pt>
              <c:pt idx="29">
                <c:v>-4.9093464996613356</c:v>
              </c:pt>
              <c:pt idx="30">
                <c:v>-4.8030451293738423</c:v>
              </c:pt>
              <c:pt idx="31">
                <c:v>-5.0082051847162425</c:v>
              </c:pt>
              <c:pt idx="32">
                <c:v>-5.0220516866825458</c:v>
              </c:pt>
              <c:pt idx="33">
                <c:v>-5.0955186272541066</c:v>
              </c:pt>
              <c:pt idx="34">
                <c:v>-5.21950900094549</c:v>
              </c:pt>
              <c:pt idx="35">
                <c:v>-5.1460412483606088</c:v>
              </c:pt>
              <c:pt idx="36">
                <c:v>-5.3645840801029667</c:v>
              </c:pt>
              <c:pt idx="37">
                <c:v>-5.375351871750869</c:v>
              </c:pt>
              <c:pt idx="38">
                <c:v>-5.4262040199095853</c:v>
              </c:pt>
              <c:pt idx="39">
                <c:v>-5.5103503203119883</c:v>
              </c:pt>
              <c:pt idx="40">
                <c:v>-5.3810884788319333</c:v>
              </c:pt>
              <c:pt idx="41">
                <c:v>-5.5281866102952284</c:v>
              </c:pt>
              <c:pt idx="42">
                <c:v>-5.4600372465375671</c:v>
              </c:pt>
              <c:pt idx="43">
                <c:v>-5.4231167124307724</c:v>
              </c:pt>
              <c:pt idx="44">
                <c:v>-5.4202251365241807</c:v>
              </c:pt>
              <c:pt idx="45">
                <c:v>-5.2086635181221563</c:v>
              </c:pt>
              <c:pt idx="46">
                <c:v>-5.2775016918783111</c:v>
              </c:pt>
              <c:pt idx="47">
                <c:v>-5.1473303580611862</c:v>
              </c:pt>
              <c:pt idx="48">
                <c:v>-5.0613838192837433</c:v>
              </c:pt>
              <c:pt idx="49">
                <c:v>-5.0278504400564827</c:v>
              </c:pt>
              <c:pt idx="50">
                <c:v>-4.806827124598688</c:v>
              </c:pt>
              <c:pt idx="51">
                <c:v>-4.881721470187883</c:v>
              </c:pt>
              <c:pt idx="52">
                <c:v>-4.7783194387870163</c:v>
              </c:pt>
              <c:pt idx="53">
                <c:v>-4.7368976283551092</c:v>
              </c:pt>
              <c:pt idx="54">
                <c:v>-4.7611269240209833</c:v>
              </c:pt>
              <c:pt idx="55">
                <c:v>-4.6130173866500455</c:v>
              </c:pt>
              <c:pt idx="56">
                <c:v>-4.7679368866515386</c:v>
              </c:pt>
              <c:pt idx="57">
                <c:v>-4.7506724059719776</c:v>
              </c:pt>
              <c:pt idx="58">
                <c:v>-4.8004257456830848</c:v>
              </c:pt>
              <c:pt idx="59">
                <c:v>-4.9113854800633945</c:v>
              </c:pt>
              <c:pt idx="60">
                <c:v>-4.8488203740029281</c:v>
              </c:pt>
              <c:pt idx="61">
                <c:v>-5.0780369078691319</c:v>
              </c:pt>
              <c:pt idx="62">
                <c:v>-5.1242112737057868</c:v>
              </c:pt>
              <c:pt idx="63">
                <c:v>-5.2235912550235053</c:v>
              </c:pt>
              <c:pt idx="64">
                <c:v>-5.3651871365182782</c:v>
              </c:pt>
              <c:pt idx="65">
                <c:v>-5.3150369886572957</c:v>
              </c:pt>
              <c:pt idx="66">
                <c:v>-5.5341615004001241</c:v>
              </c:pt>
              <c:pt idx="67">
                <c:v>-5.5500414020860376</c:v>
              </c:pt>
              <c:pt idx="68">
                <c:v>-5.5964862490386711</c:v>
              </c:pt>
              <c:pt idx="69">
                <c:v>-5.6675967971725525</c:v>
              </c:pt>
              <c:pt idx="70">
                <c:v>-5.5301287434934547</c:v>
              </c:pt>
              <c:pt idx="71">
                <c:v>-5.6482902562383783</c:v>
              </c:pt>
              <c:pt idx="72">
                <c:v>-5.5587089104127516</c:v>
              </c:pt>
              <c:pt idx="73">
                <c:v>-5.4945316850409931</c:v>
              </c:pt>
              <c:pt idx="74">
                <c:v>-5.4612201414203509</c:v>
              </c:pt>
              <c:pt idx="75">
                <c:v>-5.2300219467406661</c:v>
              </c:pt>
              <c:pt idx="76">
                <c:v>-5.26399752652817</c:v>
              </c:pt>
              <c:pt idx="77">
                <c:v>-5.1126183107380321</c:v>
              </c:pt>
              <c:pt idx="78">
                <c:v>-5.0050359519228032</c:v>
              </c:pt>
              <c:pt idx="79">
                <c:v>-4.9512133493747488</c:v>
              </c:pt>
              <c:pt idx="80">
                <c:v>-4.7242943903632835</c:v>
              </c:pt>
              <c:pt idx="81">
                <c:v>-4.7815783349635312</c:v>
              </c:pt>
              <c:pt idx="82">
                <c:v>-4.6755223103090984</c:v>
              </c:pt>
              <c:pt idx="83">
                <c:v>-4.6329485817215206</c:v>
              </c:pt>
              <c:pt idx="84">
                <c:v>-4.6576210840767356</c:v>
              </c:pt>
              <c:pt idx="85">
                <c:v>-4.5241209406786655</c:v>
              </c:pt>
              <c:pt idx="86">
                <c:v>-4.682306513987208</c:v>
              </c:pt>
              <c:pt idx="87">
                <c:v>-4.6816355375376961</c:v>
              </c:pt>
              <c:pt idx="88">
                <c:v>-4.748870941444042</c:v>
              </c:pt>
              <c:pt idx="89">
                <c:v>-4.8769383545000453</c:v>
              </c:pt>
              <c:pt idx="90">
                <c:v>-4.843894846420028</c:v>
              </c:pt>
              <c:pt idx="91">
                <c:v>-5.08918178309972</c:v>
              </c:pt>
              <c:pt idx="92">
                <c:v>-5.161987554518614</c:v>
              </c:pt>
              <c:pt idx="93">
                <c:v>-5.2860162053040209</c:v>
              </c:pt>
              <c:pt idx="94">
                <c:v>-5.44853377319992</c:v>
              </c:pt>
              <c:pt idx="95">
                <c:v>-5.42744699585395</c:v>
              </c:pt>
              <c:pt idx="96">
                <c:v>-5.6586968516504763</c:v>
              </c:pt>
              <c:pt idx="97">
                <c:v>-5.6923630894906054</c:v>
              </c:pt>
              <c:pt idx="98">
                <c:v>-5.7498790997652405</c:v>
              </c:pt>
              <c:pt idx="99">
                <c:v>-5.8243803184264777</c:v>
              </c:pt>
              <c:pt idx="100">
                <c:v>-5.6937173105759689</c:v>
              </c:pt>
              <c:pt idx="101">
                <c:v>-5.7992123389318229</c:v>
              </c:pt>
              <c:pt idx="102">
                <c:v>-5.7004522770576056</c:v>
              </c:pt>
              <c:pt idx="103">
                <c:v>-5.6191461056053</c:v>
              </c:pt>
              <c:pt idx="104">
                <c:v>-5.5620120539472717</c:v>
              </c:pt>
              <c:pt idx="105">
                <c:v>-5.312559624333888</c:v>
              </c:pt>
              <c:pt idx="106">
                <c:v>-5.311042680704503</c:v>
              </c:pt>
              <c:pt idx="107">
                <c:v>-5.1324911834494822</c:v>
              </c:pt>
              <c:pt idx="108">
                <c:v>-4.9937719874580271</c:v>
              </c:pt>
              <c:pt idx="109">
                <c:v>-4.9072647360519737</c:v>
              </c:pt>
              <c:pt idx="110">
                <c:v>-4.6581101831393728</c:v>
              </c:pt>
              <c:pt idx="111">
                <c:v>-4.6806956679784388</c:v>
              </c:pt>
              <c:pt idx="112">
                <c:v>-4.5527772305191156</c:v>
              </c:pt>
              <c:pt idx="113">
                <c:v>-4.488832512413385</c:v>
              </c:pt>
              <c:pt idx="114">
                <c:v>-4.4946597321342292</c:v>
              </c:pt>
              <c:pt idx="115">
                <c:v>-4.3560636503946277</c:v>
              </c:pt>
              <c:pt idx="116">
                <c:v>-4.5011178226345336</c:v>
              </c:pt>
              <c:pt idx="117">
                <c:v>-4.5024291280604958</c:v>
              </c:pt>
              <c:pt idx="118">
                <c:v>-4.5759500979345242</c:v>
              </c:pt>
              <c:pt idx="119">
                <c:v>-4.7144894019624486</c:v>
              </c:pt>
              <c:pt idx="120">
                <c:v>-4.7087599558126776</c:v>
              </c:pt>
              <c:pt idx="121">
                <c:v>-4.9741751321727117</c:v>
              </c:pt>
              <c:pt idx="122">
                <c:v>-5.0834096137871052</c:v>
              </c:pt>
              <c:pt idx="123">
                <c:v>-5.2491519947879661</c:v>
              </c:pt>
              <c:pt idx="124">
                <c:v>-5.45573969921994</c:v>
              </c:pt>
              <c:pt idx="125">
                <c:v>-5.4947265076314764</c:v>
              </c:pt>
              <c:pt idx="126">
                <c:v>-5.7744982579963668</c:v>
              </c:pt>
              <c:pt idx="127">
                <c:v>-5.8677977511531987</c:v>
              </c:pt>
              <c:pt idx="128">
                <c:v>-5.983351136213213</c:v>
              </c:pt>
              <c:pt idx="129">
                <c:v>-6.1091883837210528</c:v>
              </c:pt>
              <c:pt idx="130">
                <c:v>-6.0343247967149525</c:v>
              </c:pt>
              <c:pt idx="131">
                <c:v>-6.1742262361844</c:v>
              </c:pt>
              <c:pt idx="132">
                <c:v>-6.1084628033273951</c:v>
              </c:pt>
              <c:pt idx="133">
                <c:v>-6.0476106420737725</c:v>
              </c:pt>
              <c:pt idx="134">
                <c:v>-5.9960468475277908</c:v>
              </c:pt>
              <c:pt idx="135">
                <c:v>-5.7500581353263813</c:v>
              </c:pt>
              <c:pt idx="136">
                <c:v>-5.7265505814194775</c:v>
              </c:pt>
              <c:pt idx="137">
                <c:v>-5.5257287382347817</c:v>
              </c:pt>
              <c:pt idx="138">
                <c:v>-5.3530861065238629</c:v>
              </c:pt>
              <c:pt idx="139">
                <c:v>-5.22334193501036</c:v>
              </c:pt>
              <c:pt idx="140">
                <c:v>-4.9356030630610119</c:v>
              </c:pt>
              <c:pt idx="141">
                <c:v>-4.8997356595494761</c:v>
              </c:pt>
              <c:pt idx="142">
                <c:v>-4.7225329347937537</c:v>
              </c:pt>
              <c:pt idx="143">
                <c:v>-4.604188209676586</c:v>
              </c:pt>
              <c:pt idx="144">
                <c:v>-4.5560344695317481</c:v>
              </c:pt>
              <c:pt idx="145">
                <c:v>-4.3730767173624381</c:v>
              </c:pt>
              <c:pt idx="146">
                <c:v>-4.4655815509835639</c:v>
              </c:pt>
              <c:pt idx="147">
                <c:v>-4.4280278740743384</c:v>
              </c:pt>
              <c:pt idx="148">
                <c:v>-4.4651448320729745</c:v>
              </c:pt>
              <c:pt idx="149">
                <c:v>-4.5750528663026593</c:v>
              </c:pt>
              <c:pt idx="150">
                <c:v>-4.5514240890656756</c:v>
              </c:pt>
              <c:pt idx="151">
                <c:v>-4.8014830973284131</c:v>
              </c:pt>
              <c:pt idx="152">
                <c:v>-4.9068204596811347</c:v>
              </c:pt>
              <c:pt idx="153">
                <c:v>-5.073715900510539</c:v>
              </c:pt>
              <c:pt idx="154">
                <c:v>-5.28695982622987</c:v>
              </c:pt>
              <c:pt idx="155">
                <c:v>-5.3354949579785869</c:v>
              </c:pt>
              <c:pt idx="156">
                <c:v>-5.6226839782179381</c:v>
              </c:pt>
              <c:pt idx="157">
                <c:v>-5.718704625616696</c:v>
              </c:pt>
              <c:pt idx="158">
                <c:v>-5.8254733262062448</c:v>
              </c:pt>
              <c:pt idx="159">
                <c:v>-5.9273191511217522</c:v>
              </c:pt>
              <c:pt idx="160">
                <c:v>-5.808081475279443</c:v>
              </c:pt>
              <c:pt idx="161">
                <c:v>-5.8766117920601433</c:v>
              </c:pt>
              <c:pt idx="162">
                <c:v>-5.7164659567128009</c:v>
              </c:pt>
              <c:pt idx="163">
                <c:v>-5.5318002535318209</c:v>
              </c:pt>
              <c:pt idx="164">
                <c:v>-5.3322953244963189</c:v>
              </c:pt>
              <c:pt idx="165">
                <c:v>-4.9270197943763856</c:v>
              </c:pt>
              <c:pt idx="166">
                <c:v>-4.7099758911258016</c:v>
              </c:pt>
              <c:pt idx="167">
                <c:v>-4.3198556653349245</c:v>
              </c:pt>
              <c:pt idx="168">
                <c:v>-3.9436718500699679</c:v>
              </c:pt>
              <c:pt idx="169">
                <c:v>-3.6078593164195905</c:v>
              </c:pt>
              <c:pt idx="170">
                <c:v>-3.1319097312765432</c:v>
              </c:pt>
              <c:pt idx="171">
                <c:v>-2.8863847793153012</c:v>
              </c:pt>
              <c:pt idx="172">
                <c:v>-2.5299662860803385</c:v>
              </c:pt>
              <c:pt idx="173">
                <c:v>-2.2368518506363309</c:v>
              </c:pt>
              <c:pt idx="174">
                <c:v>-2.0312693458854656</c:v>
              </c:pt>
              <c:pt idx="175">
                <c:v>-1.7252871281829154</c:v>
              </c:pt>
              <c:pt idx="176">
                <c:v>-1.696957921682771</c:v>
              </c:pt>
              <c:pt idx="177">
                <c:v>-1.5827067146244811</c:v>
              </c:pt>
              <c:pt idx="178">
                <c:v>-1.5725747226514939</c:v>
              </c:pt>
              <c:pt idx="179">
                <c:v>-1.6622764546220201</c:v>
              </c:pt>
              <c:pt idx="180">
                <c:v>-1.6873938877871453</c:v>
              </c:pt>
              <c:pt idx="181">
                <c:v>-1.9824416013630701</c:v>
              </c:pt>
              <c:pt idx="182">
                <c:v>-2.2092205942333676</c:v>
              </c:pt>
              <c:pt idx="183">
                <c:v>-2.5481800835557076</c:v>
              </c:pt>
              <c:pt idx="184">
                <c:v>-2.9646405009157064</c:v>
              </c:pt>
              <c:pt idx="185">
                <c:v>-3.3582425373466487</c:v>
              </c:pt>
              <c:pt idx="186">
                <c:v>-3.9532139343944435</c:v>
              </c:pt>
              <c:pt idx="187">
                <c:v>-4.5179711792362927</c:v>
              </c:pt>
              <c:pt idx="188">
                <c:v>-5.185517805778658</c:v>
              </c:pt>
              <c:pt idx="189">
                <c:v>-5.9241281894824738</c:v>
              </c:pt>
              <c:pt idx="190">
                <c:v>-6.695561278471561</c:v>
              </c:pt>
              <c:pt idx="191">
                <c:v>-7.6310152364900885</c:v>
              </c:pt>
              <c:pt idx="192">
                <c:v>-8.6155643711277268</c:v>
              </c:pt>
              <c:pt idx="193">
                <c:v>-9.7501429061528313</c:v>
              </c:pt>
              <c:pt idx="194">
                <c:v>-11.029084256790584</c:v>
              </c:pt>
              <c:pt idx="195">
                <c:v>-12.509948111045649</c:v>
              </c:pt>
              <c:pt idx="196">
                <c:v>-14.253221534149299</c:v>
              </c:pt>
              <c:pt idx="197">
                <c:v>-16.354162882034647</c:v>
              </c:pt>
              <c:pt idx="198">
                <c:v>-18.922976796093437</c:v>
              </c:pt>
              <c:pt idx="199">
                <c:v>-21.701553595599442</c:v>
              </c:pt>
              <c:pt idx="200">
                <c:v>-23.791690055185821</c:v>
              </c:pt>
              <c:pt idx="201">
                <c:v>-21.928313767453751</c:v>
              </c:pt>
              <c:pt idx="202">
                <c:v>-19.167476191322436</c:v>
              </c:pt>
              <c:pt idx="203">
                <c:v>-16.564236228520976</c:v>
              </c:pt>
              <c:pt idx="204">
                <c:v>-14.433323935571448</c:v>
              </c:pt>
              <c:pt idx="205">
                <c:v>-12.670093907152486</c:v>
              </c:pt>
              <c:pt idx="206">
                <c:v>-11.174231594515042</c:v>
              </c:pt>
              <c:pt idx="207">
                <c:v>-9.88556631197649</c:v>
              </c:pt>
              <c:pt idx="208">
                <c:v>-8.7444734698615871</c:v>
              </c:pt>
              <c:pt idx="209">
                <c:v>-7.7547070801908911</c:v>
              </c:pt>
              <c:pt idx="210">
                <c:v>-6.8171380848830578</c:v>
              </c:pt>
              <c:pt idx="211">
                <c:v>-6.0417132652897179</c:v>
              </c:pt>
              <c:pt idx="212">
                <c:v>-5.3008600999774185</c:v>
              </c:pt>
              <c:pt idx="213">
                <c:v>-4.63105410530132</c:v>
              </c:pt>
              <c:pt idx="214">
                <c:v>-4.06153632586731</c:v>
              </c:pt>
              <c:pt idx="215">
                <c:v>-3.465456202888868</c:v>
              </c:pt>
              <c:pt idx="216">
                <c:v>-3.0621391664061228</c:v>
              </c:pt>
              <c:pt idx="217">
                <c:v>-2.6385289200896631</c:v>
              </c:pt>
              <c:pt idx="218">
                <c:v>-2.2893890732370181</c:v>
              </c:pt>
              <c:pt idx="219">
                <c:v>-2.0471541972435126</c:v>
              </c:pt>
              <c:pt idx="220">
                <c:v>-1.7416711725810385</c:v>
              </c:pt>
              <c:pt idx="221">
                <c:v>-1.6912902126639833</c:v>
              </c:pt>
              <c:pt idx="222">
                <c:v>-1.5815771423878426</c:v>
              </c:pt>
              <c:pt idx="223">
                <c:v>-1.566542451367001</c:v>
              </c:pt>
              <c:pt idx="224">
                <c:v>-1.6518602456649178</c:v>
              </c:pt>
              <c:pt idx="225">
                <c:v>-1.6573407736691936</c:v>
              </c:pt>
              <c:pt idx="226">
                <c:v>-1.9272649093048964</c:v>
              </c:pt>
              <c:pt idx="227">
                <c:v>-2.1051699129585626</c:v>
              </c:pt>
              <c:pt idx="228">
                <c:v>-2.3681860645442341</c:v>
              </c:pt>
              <c:pt idx="229">
                <c:v>-2.694694270200948</c:v>
              </c:pt>
              <c:pt idx="230">
                <c:v>-2.9214766514010519</c:v>
              </c:pt>
              <c:pt idx="231">
                <c:v>-3.3683534776575055</c:v>
              </c:pt>
              <c:pt idx="232">
                <c:v>-3.6902899404067195</c:v>
              </c:pt>
              <c:pt idx="233">
                <c:v>-4.0563072062429626</c:v>
              </c:pt>
              <c:pt idx="234">
                <c:v>-4.4413774367191037</c:v>
              </c:pt>
              <c:pt idx="235">
                <c:v>-4.6767949305425276</c:v>
              </c:pt>
              <c:pt idx="236">
                <c:v>-5.0900438247604329</c:v>
              </c:pt>
              <c:pt idx="237">
                <c:v>-5.3232775846546421</c:v>
              </c:pt>
              <c:pt idx="238">
                <c:v>-5.5493221922755023</c:v>
              </c:pt>
              <c:pt idx="239">
                <c:v>-5.7548987863011529</c:v>
              </c:pt>
              <c:pt idx="240">
                <c:v>-5.7549385476358728</c:v>
              </c:pt>
              <c:pt idx="241">
                <c:v>-5.9210925002755861</c:v>
              </c:pt>
              <c:pt idx="242">
                <c:v>-5.8801287587028126</c:v>
              </c:pt>
              <c:pt idx="243">
                <c:v>-5.8266951511261968</c:v>
              </c:pt>
              <c:pt idx="244">
                <c:v>-5.7705614318426264</c:v>
              </c:pt>
              <c:pt idx="245">
                <c:v>-5.5295472065313733</c:v>
              </c:pt>
              <c:pt idx="246">
                <c:v>-5.4925121746712637</c:v>
              </c:pt>
              <c:pt idx="247">
                <c:v>-5.2940716531194827</c:v>
              </c:pt>
              <c:pt idx="248">
                <c:v>-5.1271462262607068</c:v>
              </c:pt>
              <c:pt idx="249">
                <c:v>-5.0055965346667444</c:v>
              </c:pt>
              <c:pt idx="250">
                <c:v>-4.74644220146582</c:v>
              </c:pt>
              <c:pt idx="251">
                <c:v>-4.7255569602795964</c:v>
              </c:pt>
              <c:pt idx="252">
                <c:v>-4.5807887069802238</c:v>
              </c:pt>
              <c:pt idx="253">
                <c:v>-4.4966881348347778</c:v>
              </c:pt>
              <c:pt idx="254">
                <c:v>-4.4780289332093108</c:v>
              </c:pt>
              <c:pt idx="255">
                <c:v>-4.3430743484981305</c:v>
              </c:pt>
              <c:pt idx="256">
                <c:v>-4.45384326062357</c:v>
              </c:pt>
              <c:pt idx="257">
                <c:v>-4.4485916242365011</c:v>
              </c:pt>
              <c:pt idx="258">
                <c:v>-4.5088769494685179</c:v>
              </c:pt>
              <c:pt idx="259">
                <c:v>-4.62799032724503</c:v>
              </c:pt>
              <c:pt idx="260">
                <c:v>-4.6305533379372426</c:v>
              </c:pt>
              <c:pt idx="261">
                <c:v>-4.8628680370238389</c:v>
              </c:pt>
              <c:pt idx="262">
                <c:v>-4.968414236275648</c:v>
              </c:pt>
              <c:pt idx="263">
                <c:v>-5.123748567908609</c:v>
              </c:pt>
              <c:pt idx="264">
                <c:v>-5.3161554642914446</c:v>
              </c:pt>
              <c:pt idx="265">
                <c:v>-5.3720619833547953</c:v>
              </c:pt>
              <c:pt idx="266">
                <c:v>-5.63122253038777</c:v>
              </c:pt>
              <c:pt idx="267">
                <c:v>-5.7383329734856572</c:v>
              </c:pt>
              <c:pt idx="268">
                <c:v>-5.8668474648954021</c:v>
              </c:pt>
              <c:pt idx="269">
                <c:v>-6.0068158171486168</c:v>
              </c:pt>
              <c:pt idx="270">
                <c:v>-5.9804244912578417</c:v>
              </c:pt>
              <c:pt idx="271">
                <c:v>-6.1368268879334273</c:v>
              </c:pt>
              <c:pt idx="272">
                <c:v>-6.1195778671922785</c:v>
              </c:pt>
              <c:pt idx="273">
                <c:v>-6.1059538052204427</c:v>
              </c:pt>
              <c:pt idx="274">
                <c:v>-6.0974557718422968</c:v>
              </c:pt>
              <c:pt idx="275">
                <c:v>-5.9175152724155424</c:v>
              </c:pt>
              <c:pt idx="276">
                <c:v>-5.9244521622977206</c:v>
              </c:pt>
              <c:pt idx="277">
                <c:v>-5.7702324968203031</c:v>
              </c:pt>
              <c:pt idx="278">
                <c:v>-5.6328880324563668</c:v>
              </c:pt>
              <c:pt idx="279">
                <c:v>-5.5230616654672113</c:v>
              </c:pt>
              <c:pt idx="280">
                <c:v>-5.2664597043002637</c:v>
              </c:pt>
              <c:pt idx="281">
                <c:v>-5.2185902660195005</c:v>
              </c:pt>
              <c:pt idx="282">
                <c:v>-5.037905688171139</c:v>
              </c:pt>
              <c:pt idx="283">
                <c:v>-4.8979405964774338</c:v>
              </c:pt>
              <c:pt idx="284">
                <c:v>-4.8088834352177825</c:v>
              </c:pt>
              <c:pt idx="285">
                <c:v>-4.5949115429332652</c:v>
              </c:pt>
              <c:pt idx="286">
                <c:v>-4.6080624487375061</c:v>
              </c:pt>
              <c:pt idx="287">
                <c:v>-4.5034845816682187</c:v>
              </c:pt>
              <c:pt idx="288">
                <c:v>-4.4545763176858086</c:v>
              </c:pt>
              <c:pt idx="289">
                <c:v>-4.4644636469154255</c:v>
              </c:pt>
              <c:pt idx="290">
                <c:v>-4.3576115055843969</c:v>
              </c:pt>
              <c:pt idx="291">
                <c:v>-4.4818274458191834</c:v>
              </c:pt>
              <c:pt idx="292">
                <c:v>-4.4877816938826509</c:v>
              </c:pt>
              <c:pt idx="293">
                <c:v>-4.5501342828760807</c:v>
              </c:pt>
              <c:pt idx="294">
                <c:v>-4.6634146833655947</c:v>
              </c:pt>
              <c:pt idx="295">
                <c:v>-4.6551848477145761</c:v>
              </c:pt>
              <c:pt idx="296">
                <c:v>-4.8658238907814164</c:v>
              </c:pt>
              <c:pt idx="297">
                <c:v>-4.9460843329511528</c:v>
              </c:pt>
              <c:pt idx="298">
                <c:v>-5.0690501908085466</c:v>
              </c:pt>
              <c:pt idx="299">
                <c:v>-5.225077715060845</c:v>
              </c:pt>
              <c:pt idx="300">
                <c:v>-5.2422188931306559</c:v>
              </c:pt>
              <c:pt idx="301">
                <c:v>-5.4586563647510449</c:v>
              </c:pt>
              <c:pt idx="302">
                <c:v>-5.5250251455962882</c:v>
              </c:pt>
              <c:pt idx="303">
                <c:v>-5.6135371492765129</c:v>
              </c:pt>
              <c:pt idx="304">
                <c:v>-5.7174550740103367</c:v>
              </c:pt>
              <c:pt idx="305">
                <c:v>-5.66304725269918</c:v>
              </c:pt>
              <c:pt idx="306">
                <c:v>-5.7947663288775644</c:v>
              </c:pt>
              <c:pt idx="307">
                <c:v>-5.7645908160282229</c:v>
              </c:pt>
              <c:pt idx="308">
                <c:v>-5.7467945718314848</c:v>
              </c:pt>
              <c:pt idx="309">
                <c:v>-5.7429366243091726</c:v>
              </c:pt>
              <c:pt idx="310">
                <c:v>-5.5806758616358323</c:v>
              </c:pt>
              <c:pt idx="311">
                <c:v>-5.6088920192879952</c:v>
              </c:pt>
              <c:pt idx="312">
                <c:v>-5.4863408646358085</c:v>
              </c:pt>
              <c:pt idx="313">
                <c:v>-5.386663317351589</c:v>
              </c:pt>
              <c:pt idx="314">
                <c:v>-5.317278178786399</c:v>
              </c:pt>
              <c:pt idx="315">
                <c:v>-5.1073442764089556</c:v>
              </c:pt>
              <c:pt idx="316">
                <c:v>-5.1032424995526249</c:v>
              </c:pt>
              <c:pt idx="317">
                <c:v>-4.9683094524392777</c:v>
              </c:pt>
              <c:pt idx="318">
                <c:v>-4.8731656564168233</c:v>
              </c:pt>
              <c:pt idx="319">
                <c:v>-4.8245027679764725</c:v>
              </c:pt>
              <c:pt idx="320">
                <c:v>-4.6511632956431042</c:v>
              </c:pt>
              <c:pt idx="321">
                <c:v>-4.6959512834189567</c:v>
              </c:pt>
              <c:pt idx="322">
                <c:v>-4.6208317972329542</c:v>
              </c:pt>
              <c:pt idx="323">
                <c:v>-4.5958220834614245</c:v>
              </c:pt>
              <c:pt idx="324">
                <c:v>-4.62226099434429</c:v>
              </c:pt>
              <c:pt idx="325">
                <c:v>-4.5298174366182478</c:v>
              </c:pt>
              <c:pt idx="326">
                <c:v>-4.6568027254830477</c:v>
              </c:pt>
              <c:pt idx="327">
                <c:v>-4.6630539153568327</c:v>
              </c:pt>
              <c:pt idx="328">
                <c:v>-4.71862617944426</c:v>
              </c:pt>
              <c:pt idx="329">
                <c:v>-4.8188636113408778</c:v>
              </c:pt>
              <c:pt idx="330">
                <c:v>-4.795385619095736</c:v>
              </c:pt>
              <c:pt idx="331">
                <c:v>-4.9812072722257525</c:v>
              </c:pt>
              <c:pt idx="332">
                <c:v>-5.036194827526284</c:v>
              </c:pt>
              <c:pt idx="333">
                <c:v>-5.1291646297017319</c:v>
              </c:pt>
              <c:pt idx="334">
                <c:v>-5.25293914106263</c:v>
              </c:pt>
              <c:pt idx="335">
                <c:v>-5.2393104803695136</c:v>
              </c:pt>
              <c:pt idx="336">
                <c:v>-5.420303598222441</c:v>
              </c:pt>
              <c:pt idx="337">
                <c:v>-5.4560348939488668</c:v>
              </c:pt>
              <c:pt idx="338">
                <c:v>-5.5148979379489429</c:v>
              </c:pt>
              <c:pt idx="339">
                <c:v>-5.592425262765274</c:v>
              </c:pt>
              <c:pt idx="340">
                <c:v>-5.5197516029945124</c:v>
              </c:pt>
              <c:pt idx="341">
                <c:v>-5.6328627571519831</c:v>
              </c:pt>
              <c:pt idx="342">
                <c:v>-5.5940878638644023</c:v>
              </c:pt>
              <c:pt idx="343">
                <c:v>-5.5727561424111247</c:v>
              </c:pt>
              <c:pt idx="344">
                <c:v>-5.5704563355608112</c:v>
              </c:pt>
              <c:pt idx="345">
                <c:v>-5.4195322212737693</c:v>
              </c:pt>
              <c:pt idx="346">
                <c:v>-5.4582115919806995</c:v>
              </c:pt>
              <c:pt idx="347">
                <c:v>-5.3541320523160074</c:v>
              </c:pt>
              <c:pt idx="348">
                <c:v>-5.2756980291005648</c:v>
              </c:pt>
              <c:pt idx="349">
                <c:v>-5.2285024109985017</c:v>
              </c:pt>
              <c:pt idx="350">
                <c:v>-5.0459730411757509</c:v>
              </c:pt>
              <c:pt idx="351">
                <c:v>-5.0643690350192454</c:v>
              </c:pt>
              <c:pt idx="352">
                <c:v>-4.9546195642348065</c:v>
              </c:pt>
              <c:pt idx="353">
                <c:v>-4.8830622268904245</c:v>
              </c:pt>
              <c:pt idx="354">
                <c:v>-4.854563255827653</c:v>
              </c:pt>
              <c:pt idx="355">
                <c:v>-4.7026118979862055</c:v>
              </c:pt>
              <c:pt idx="356">
                <c:v>-4.7604737992366353</c:v>
              </c:pt>
              <c:pt idx="357">
                <c:v>-4.6983410696919137</c:v>
              </c:pt>
              <c:pt idx="358">
                <c:v>-4.681955713428712</c:v>
              </c:pt>
              <c:pt idx="359">
                <c:v>-4.7120770040556081</c:v>
              </c:pt>
              <c:pt idx="360">
                <c:v>-4.6229396045486686</c:v>
              </c:pt>
              <c:pt idx="361">
                <c:v>-4.74406443282611</c:v>
              </c:pt>
              <c:pt idx="362">
                <c:v>-4.7442576914080155</c:v>
              </c:pt>
              <c:pt idx="363">
                <c:v>-4.7890444083740622</c:v>
              </c:pt>
              <c:pt idx="364">
                <c:v>-4.8747455218242566</c:v>
              </c:pt>
              <c:pt idx="365">
                <c:v>-4.8368900766005867</c:v>
              </c:pt>
              <c:pt idx="366">
                <c:v>-5.00117268430103</c:v>
              </c:pt>
              <c:pt idx="367">
                <c:v>-5.0363263614761653</c:v>
              </c:pt>
              <c:pt idx="368">
                <c:v>-5.1070088547152812</c:v>
              </c:pt>
              <c:pt idx="369">
                <c:v>-5.2078166911041111</c:v>
              </c:pt>
              <c:pt idx="370">
                <c:v>-5.1745077225109251</c:v>
              </c:pt>
              <c:pt idx="371">
                <c:v>-5.3321020373623274</c:v>
              </c:pt>
              <c:pt idx="372">
                <c:v>-5.3498791457398109</c:v>
              </c:pt>
              <c:pt idx="373">
                <c:v>-5.392214029489085</c:v>
              </c:pt>
              <c:pt idx="374">
                <c:v>-5.4559109126259013</c:v>
              </c:pt>
              <c:pt idx="375">
                <c:v>-5.3766219868482068</c:v>
              </c:pt>
              <c:pt idx="376">
                <c:v>-5.4818639689589546</c:v>
              </c:pt>
              <c:pt idx="377">
                <c:v>-5.4431671985701637</c:v>
              </c:pt>
              <c:pt idx="378">
                <c:v>-5.42532130802973</c:v>
              </c:pt>
              <c:pt idx="379">
                <c:v>-5.4295982241801291</c:v>
              </c:pt>
              <c:pt idx="380">
                <c:v>-5.2926213800775592</c:v>
              </c:pt>
              <c:pt idx="381">
                <c:v>-5.343273775964315</c:v>
              </c:pt>
              <c:pt idx="382">
                <c:v>-5.2570985640373413</c:v>
              </c:pt>
              <c:pt idx="383">
                <c:v>-5.198148344279435</c:v>
              </c:pt>
              <c:pt idx="384">
                <c:v>-5.1705649112586656</c:v>
              </c:pt>
              <c:pt idx="385">
                <c:v>-5.0118285262336491</c:v>
              </c:pt>
              <c:pt idx="386">
                <c:v>-5.0493929079836164</c:v>
              </c:pt>
              <c:pt idx="387">
                <c:v>-4.96120502794038</c:v>
              </c:pt>
              <c:pt idx="388">
                <c:v>-4.9099321630704456</c:v>
              </c:pt>
              <c:pt idx="389">
                <c:v>-4.8990233310665072</c:v>
              </c:pt>
              <c:pt idx="390">
                <c:v>-4.7662477211790817</c:v>
              </c:pt>
              <c:pt idx="391">
                <c:v>-4.8364866826580162</c:v>
              </c:pt>
              <c:pt idx="392">
                <c:v>-4.7873531536238154</c:v>
              </c:pt>
              <c:pt idx="393">
                <c:v>-4.7809336236667388</c:v>
              </c:pt>
              <c:pt idx="394">
                <c:v>-4.8173990488534661</c:v>
              </c:pt>
              <c:pt idx="395">
                <c:v>-4.7352311252148018</c:v>
              </c:pt>
              <c:pt idx="396">
                <c:v>-4.8560160727517516</c:v>
              </c:pt>
              <c:pt idx="397">
                <c:v>-4.8565226976560991</c:v>
              </c:pt>
              <c:pt idx="398">
                <c:v>-4.8984132958559092</c:v>
              </c:pt>
              <c:pt idx="399">
                <c:v>-4.9784216510341315</c:v>
              </c:pt>
              <c:pt idx="400">
                <c:v>-4.9359233971218544</c:v>
              </c:pt>
            </c:numLit>
          </c:yVal>
        </c:ser>
        <c:ser>
          <c:idx val="3"/>
          <c:order val="3"/>
          <c:tx>
            <c:v>S11</c:v>
          </c:tx>
          <c:spPr>
            <a:ln>
              <a:solidFill>
                <a:srgbClr val="B7DEE8"/>
              </a:solidFill>
            </a:ln>
          </c:spPr>
          <c:marker>
            <c:symbol val="none"/>
          </c:marker>
          <c:xVal>
            <c:numLit>
              <c:formatCode>General</c:formatCode>
              <c:ptCount val="401"/>
              <c:pt idx="0">
                <c:v>19.200000000000003</c:v>
              </c:pt>
              <c:pt idx="1">
                <c:v>19.224</c:v>
              </c:pt>
              <c:pt idx="2">
                <c:v>19.248</c:v>
              </c:pt>
              <c:pt idx="3">
                <c:v>19.272000000000002</c:v>
              </c:pt>
              <c:pt idx="4">
                <c:v>19.296000000000003</c:v>
              </c:pt>
              <c:pt idx="5">
                <c:v>19.32</c:v>
              </c:pt>
              <c:pt idx="6">
                <c:v>19.344</c:v>
              </c:pt>
              <c:pt idx="7">
                <c:v>19.368000000000002</c:v>
              </c:pt>
              <c:pt idx="8">
                <c:v>19.392</c:v>
              </c:pt>
              <c:pt idx="9">
                <c:v>19.416</c:v>
              </c:pt>
              <c:pt idx="10">
                <c:v>19.44</c:v>
              </c:pt>
              <c:pt idx="11">
                <c:v>19.464000000000002</c:v>
              </c:pt>
              <c:pt idx="12">
                <c:v>19.488</c:v>
              </c:pt>
              <c:pt idx="13">
                <c:v>19.512</c:v>
              </c:pt>
              <c:pt idx="14">
                <c:v>19.536</c:v>
              </c:pt>
              <c:pt idx="15">
                <c:v>19.560000000000002</c:v>
              </c:pt>
              <c:pt idx="16">
                <c:v>19.584</c:v>
              </c:pt>
              <c:pt idx="17">
                <c:v>19.608</c:v>
              </c:pt>
              <c:pt idx="18">
                <c:v>19.632</c:v>
              </c:pt>
              <c:pt idx="19">
                <c:v>19.656000000000002</c:v>
              </c:pt>
              <c:pt idx="20">
                <c:v>19.68</c:v>
              </c:pt>
              <c:pt idx="21">
                <c:v>19.704</c:v>
              </c:pt>
              <c:pt idx="22">
                <c:v>19.728</c:v>
              </c:pt>
              <c:pt idx="23">
                <c:v>19.752000000000002</c:v>
              </c:pt>
              <c:pt idx="24">
                <c:v>19.776</c:v>
              </c:pt>
              <c:pt idx="25">
                <c:v>19.8</c:v>
              </c:pt>
              <c:pt idx="26">
                <c:v>19.824</c:v>
              </c:pt>
              <c:pt idx="27">
                <c:v>19.848000000000003</c:v>
              </c:pt>
              <c:pt idx="28">
                <c:v>19.872</c:v>
              </c:pt>
              <c:pt idx="29">
                <c:v>19.896</c:v>
              </c:pt>
              <c:pt idx="30">
                <c:v>19.92</c:v>
              </c:pt>
              <c:pt idx="31">
                <c:v>19.944000000000003</c:v>
              </c:pt>
              <c:pt idx="32">
                <c:v>19.968</c:v>
              </c:pt>
              <c:pt idx="33">
                <c:v>19.992</c:v>
              </c:pt>
              <c:pt idx="34">
                <c:v>20.016000000000002</c:v>
              </c:pt>
              <c:pt idx="35">
                <c:v>20.040000000000003</c:v>
              </c:pt>
              <c:pt idx="36">
                <c:v>20.064</c:v>
              </c:pt>
              <c:pt idx="37">
                <c:v>20.088</c:v>
              </c:pt>
              <c:pt idx="38">
                <c:v>20.112000000000002</c:v>
              </c:pt>
              <c:pt idx="39">
                <c:v>20.136000000000003</c:v>
              </c:pt>
              <c:pt idx="40">
                <c:v>20.16</c:v>
              </c:pt>
              <c:pt idx="41">
                <c:v>20.184</c:v>
              </c:pt>
              <c:pt idx="42">
                <c:v>20.208000000000002</c:v>
              </c:pt>
              <c:pt idx="43">
                <c:v>20.232000000000003</c:v>
              </c:pt>
              <c:pt idx="44">
                <c:v>20.256</c:v>
              </c:pt>
              <c:pt idx="45">
                <c:v>20.28</c:v>
              </c:pt>
              <c:pt idx="46">
                <c:v>20.304000000000002</c:v>
              </c:pt>
              <c:pt idx="47">
                <c:v>20.328000000000003</c:v>
              </c:pt>
              <c:pt idx="48">
                <c:v>20.352</c:v>
              </c:pt>
              <c:pt idx="49">
                <c:v>20.376</c:v>
              </c:pt>
              <c:pt idx="50">
                <c:v>20.400000000000002</c:v>
              </c:pt>
              <c:pt idx="51">
                <c:v>20.424000000000003</c:v>
              </c:pt>
              <c:pt idx="52">
                <c:v>20.448</c:v>
              </c:pt>
              <c:pt idx="53">
                <c:v>20.472</c:v>
              </c:pt>
              <c:pt idx="54">
                <c:v>20.496000000000002</c:v>
              </c:pt>
              <c:pt idx="55">
                <c:v>20.52</c:v>
              </c:pt>
              <c:pt idx="56">
                <c:v>20.544</c:v>
              </c:pt>
              <c:pt idx="57">
                <c:v>20.568</c:v>
              </c:pt>
              <c:pt idx="58">
                <c:v>20.592000000000002</c:v>
              </c:pt>
              <c:pt idx="59">
                <c:v>20.616</c:v>
              </c:pt>
              <c:pt idx="60">
                <c:v>20.64</c:v>
              </c:pt>
              <c:pt idx="61">
                <c:v>20.664</c:v>
              </c:pt>
              <c:pt idx="62">
                <c:v>20.688000000000002</c:v>
              </c:pt>
              <c:pt idx="63">
                <c:v>20.712</c:v>
              </c:pt>
              <c:pt idx="64">
                <c:v>20.736</c:v>
              </c:pt>
              <c:pt idx="65">
                <c:v>20.76</c:v>
              </c:pt>
              <c:pt idx="66">
                <c:v>20.784000000000002</c:v>
              </c:pt>
              <c:pt idx="67">
                <c:v>20.808</c:v>
              </c:pt>
              <c:pt idx="68">
                <c:v>20.832</c:v>
              </c:pt>
              <c:pt idx="69">
                <c:v>20.856</c:v>
              </c:pt>
              <c:pt idx="70">
                <c:v>20.880000000000003</c:v>
              </c:pt>
              <c:pt idx="71">
                <c:v>20.904</c:v>
              </c:pt>
              <c:pt idx="72">
                <c:v>20.928</c:v>
              </c:pt>
              <c:pt idx="73">
                <c:v>20.952</c:v>
              </c:pt>
              <c:pt idx="74">
                <c:v>20.976000000000003</c:v>
              </c:pt>
              <c:pt idx="75">
                <c:v>21</c:v>
              </c:pt>
              <c:pt idx="76">
                <c:v>21.024</c:v>
              </c:pt>
              <c:pt idx="77">
                <c:v>21.048000000000002</c:v>
              </c:pt>
              <c:pt idx="78">
                <c:v>21.072000000000003</c:v>
              </c:pt>
              <c:pt idx="79">
                <c:v>21.096</c:v>
              </c:pt>
              <c:pt idx="80">
                <c:v>21.12</c:v>
              </c:pt>
              <c:pt idx="81">
                <c:v>21.144000000000002</c:v>
              </c:pt>
              <c:pt idx="82">
                <c:v>21.168000000000003</c:v>
              </c:pt>
              <c:pt idx="83">
                <c:v>21.192</c:v>
              </c:pt>
              <c:pt idx="84">
                <c:v>21.216</c:v>
              </c:pt>
              <c:pt idx="85">
                <c:v>21.240000000000002</c:v>
              </c:pt>
              <c:pt idx="86">
                <c:v>21.264000000000003</c:v>
              </c:pt>
              <c:pt idx="87">
                <c:v>21.288</c:v>
              </c:pt>
              <c:pt idx="88">
                <c:v>21.312</c:v>
              </c:pt>
              <c:pt idx="89">
                <c:v>21.336000000000002</c:v>
              </c:pt>
              <c:pt idx="90">
                <c:v>21.360000000000003</c:v>
              </c:pt>
              <c:pt idx="91">
                <c:v>21.384</c:v>
              </c:pt>
              <c:pt idx="92">
                <c:v>21.408</c:v>
              </c:pt>
              <c:pt idx="93">
                <c:v>21.432000000000002</c:v>
              </c:pt>
              <c:pt idx="94">
                <c:v>21.456000000000003</c:v>
              </c:pt>
              <c:pt idx="95">
                <c:v>21.48</c:v>
              </c:pt>
              <c:pt idx="96">
                <c:v>21.504</c:v>
              </c:pt>
              <c:pt idx="97">
                <c:v>21.528000000000002</c:v>
              </c:pt>
              <c:pt idx="98">
                <c:v>21.552</c:v>
              </c:pt>
              <c:pt idx="99">
                <c:v>21.576</c:v>
              </c:pt>
              <c:pt idx="100">
                <c:v>21.6</c:v>
              </c:pt>
              <c:pt idx="101">
                <c:v>21.624000000000002</c:v>
              </c:pt>
              <c:pt idx="102">
                <c:v>21.648</c:v>
              </c:pt>
              <c:pt idx="103">
                <c:v>21.672</c:v>
              </c:pt>
              <c:pt idx="104">
                <c:v>21.696</c:v>
              </c:pt>
              <c:pt idx="105">
                <c:v>21.720000000000002</c:v>
              </c:pt>
              <c:pt idx="106">
                <c:v>21.744</c:v>
              </c:pt>
              <c:pt idx="107">
                <c:v>21.768</c:v>
              </c:pt>
              <c:pt idx="108">
                <c:v>21.792</c:v>
              </c:pt>
              <c:pt idx="109">
                <c:v>21.816000000000003</c:v>
              </c:pt>
              <c:pt idx="110">
                <c:v>21.84</c:v>
              </c:pt>
              <c:pt idx="111">
                <c:v>21.864</c:v>
              </c:pt>
              <c:pt idx="112">
                <c:v>21.888</c:v>
              </c:pt>
              <c:pt idx="113">
                <c:v>21.912000000000003</c:v>
              </c:pt>
              <c:pt idx="114">
                <c:v>21.936</c:v>
              </c:pt>
              <c:pt idx="115">
                <c:v>21.96</c:v>
              </c:pt>
              <c:pt idx="116">
                <c:v>21.984</c:v>
              </c:pt>
              <c:pt idx="117">
                <c:v>22.008000000000003</c:v>
              </c:pt>
              <c:pt idx="118">
                <c:v>22.032</c:v>
              </c:pt>
              <c:pt idx="119">
                <c:v>22.056</c:v>
              </c:pt>
              <c:pt idx="120">
                <c:v>22.080000000000002</c:v>
              </c:pt>
              <c:pt idx="121">
                <c:v>22.104000000000003</c:v>
              </c:pt>
              <c:pt idx="122">
                <c:v>22.128</c:v>
              </c:pt>
              <c:pt idx="123">
                <c:v>22.152</c:v>
              </c:pt>
              <c:pt idx="124">
                <c:v>22.176000000000002</c:v>
              </c:pt>
              <c:pt idx="125">
                <c:v>22.200000000000003</c:v>
              </c:pt>
              <c:pt idx="126">
                <c:v>22.224</c:v>
              </c:pt>
              <c:pt idx="127">
                <c:v>22.248</c:v>
              </c:pt>
              <c:pt idx="128">
                <c:v>22.272000000000002</c:v>
              </c:pt>
              <c:pt idx="129">
                <c:v>22.296000000000003</c:v>
              </c:pt>
              <c:pt idx="130">
                <c:v>22.32</c:v>
              </c:pt>
              <c:pt idx="131">
                <c:v>22.344</c:v>
              </c:pt>
              <c:pt idx="132">
                <c:v>22.368000000000002</c:v>
              </c:pt>
              <c:pt idx="133">
                <c:v>22.392000000000003</c:v>
              </c:pt>
              <c:pt idx="134">
                <c:v>22.416</c:v>
              </c:pt>
              <c:pt idx="135">
                <c:v>22.44</c:v>
              </c:pt>
              <c:pt idx="136">
                <c:v>22.464000000000002</c:v>
              </c:pt>
              <c:pt idx="137">
                <c:v>22.488000000000003</c:v>
              </c:pt>
              <c:pt idx="138">
                <c:v>22.512</c:v>
              </c:pt>
              <c:pt idx="139">
                <c:v>22.536</c:v>
              </c:pt>
              <c:pt idx="140">
                <c:v>22.560000000000002</c:v>
              </c:pt>
              <c:pt idx="141">
                <c:v>22.584</c:v>
              </c:pt>
              <c:pt idx="142">
                <c:v>22.608</c:v>
              </c:pt>
              <c:pt idx="143">
                <c:v>22.632</c:v>
              </c:pt>
              <c:pt idx="144">
                <c:v>22.656000000000002</c:v>
              </c:pt>
              <c:pt idx="145">
                <c:v>22.68</c:v>
              </c:pt>
              <c:pt idx="146">
                <c:v>22.704</c:v>
              </c:pt>
              <c:pt idx="147">
                <c:v>22.728</c:v>
              </c:pt>
              <c:pt idx="148">
                <c:v>22.752000000000002</c:v>
              </c:pt>
              <c:pt idx="149">
                <c:v>22.776</c:v>
              </c:pt>
              <c:pt idx="150">
                <c:v>22.8</c:v>
              </c:pt>
              <c:pt idx="151">
                <c:v>22.824</c:v>
              </c:pt>
              <c:pt idx="152">
                <c:v>22.848000000000003</c:v>
              </c:pt>
              <c:pt idx="153">
                <c:v>22.872</c:v>
              </c:pt>
              <c:pt idx="154">
                <c:v>22.896</c:v>
              </c:pt>
              <c:pt idx="155">
                <c:v>22.92</c:v>
              </c:pt>
              <c:pt idx="156">
                <c:v>22.944000000000003</c:v>
              </c:pt>
              <c:pt idx="157">
                <c:v>22.968</c:v>
              </c:pt>
              <c:pt idx="158">
                <c:v>22.992</c:v>
              </c:pt>
              <c:pt idx="159">
                <c:v>23.016000000000002</c:v>
              </c:pt>
              <c:pt idx="160">
                <c:v>23.040000000000003</c:v>
              </c:pt>
              <c:pt idx="161">
                <c:v>23.064</c:v>
              </c:pt>
              <c:pt idx="162">
                <c:v>23.088</c:v>
              </c:pt>
              <c:pt idx="163">
                <c:v>23.112000000000002</c:v>
              </c:pt>
              <c:pt idx="164">
                <c:v>23.136000000000003</c:v>
              </c:pt>
              <c:pt idx="165">
                <c:v>23.16</c:v>
              </c:pt>
              <c:pt idx="166">
                <c:v>23.184</c:v>
              </c:pt>
              <c:pt idx="167">
                <c:v>23.208000000000002</c:v>
              </c:pt>
              <c:pt idx="168">
                <c:v>23.232000000000003</c:v>
              </c:pt>
              <c:pt idx="169">
                <c:v>23.256</c:v>
              </c:pt>
              <c:pt idx="170">
                <c:v>23.28</c:v>
              </c:pt>
              <c:pt idx="171">
                <c:v>23.304000000000002</c:v>
              </c:pt>
              <c:pt idx="172">
                <c:v>23.328000000000003</c:v>
              </c:pt>
              <c:pt idx="173">
                <c:v>23.352</c:v>
              </c:pt>
              <c:pt idx="174">
                <c:v>23.376</c:v>
              </c:pt>
              <c:pt idx="175">
                <c:v>23.400000000000002</c:v>
              </c:pt>
              <c:pt idx="176">
                <c:v>23.424000000000003</c:v>
              </c:pt>
              <c:pt idx="177">
                <c:v>23.448</c:v>
              </c:pt>
              <c:pt idx="178">
                <c:v>23.472</c:v>
              </c:pt>
              <c:pt idx="179">
                <c:v>23.496000000000002</c:v>
              </c:pt>
              <c:pt idx="180">
                <c:v>23.520000000000003</c:v>
              </c:pt>
              <c:pt idx="181">
                <c:v>23.544</c:v>
              </c:pt>
              <c:pt idx="182">
                <c:v>23.568</c:v>
              </c:pt>
              <c:pt idx="183">
                <c:v>23.592000000000002</c:v>
              </c:pt>
              <c:pt idx="184">
                <c:v>23.616000000000003</c:v>
              </c:pt>
              <c:pt idx="185">
                <c:v>23.64</c:v>
              </c:pt>
              <c:pt idx="186">
                <c:v>23.664</c:v>
              </c:pt>
              <c:pt idx="187">
                <c:v>23.688000000000002</c:v>
              </c:pt>
              <c:pt idx="188">
                <c:v>23.712</c:v>
              </c:pt>
              <c:pt idx="189">
                <c:v>23.736</c:v>
              </c:pt>
              <c:pt idx="190">
                <c:v>23.76</c:v>
              </c:pt>
              <c:pt idx="191">
                <c:v>23.784000000000002</c:v>
              </c:pt>
              <c:pt idx="192">
                <c:v>23.808</c:v>
              </c:pt>
              <c:pt idx="193">
                <c:v>23.832</c:v>
              </c:pt>
              <c:pt idx="194">
                <c:v>23.856</c:v>
              </c:pt>
              <c:pt idx="195">
                <c:v>23.880000000000003</c:v>
              </c:pt>
              <c:pt idx="196">
                <c:v>23.904</c:v>
              </c:pt>
              <c:pt idx="197">
                <c:v>23.928</c:v>
              </c:pt>
              <c:pt idx="198">
                <c:v>23.952</c:v>
              </c:pt>
              <c:pt idx="199">
                <c:v>23.976000000000003</c:v>
              </c:pt>
              <c:pt idx="200">
                <c:v>24</c:v>
              </c:pt>
              <c:pt idx="201">
                <c:v>24.024</c:v>
              </c:pt>
              <c:pt idx="202">
                <c:v>24.048000000000002</c:v>
              </c:pt>
              <c:pt idx="203">
                <c:v>24.072000000000003</c:v>
              </c:pt>
              <c:pt idx="204">
                <c:v>24.096</c:v>
              </c:pt>
              <c:pt idx="205">
                <c:v>24.12</c:v>
              </c:pt>
              <c:pt idx="206">
                <c:v>24.144000000000002</c:v>
              </c:pt>
              <c:pt idx="207">
                <c:v>24.168000000000003</c:v>
              </c:pt>
              <c:pt idx="208">
                <c:v>24.192</c:v>
              </c:pt>
              <c:pt idx="209">
                <c:v>24.216</c:v>
              </c:pt>
              <c:pt idx="210">
                <c:v>24.240000000000002</c:v>
              </c:pt>
              <c:pt idx="211">
                <c:v>24.264000000000003</c:v>
              </c:pt>
              <c:pt idx="212">
                <c:v>24.288</c:v>
              </c:pt>
              <c:pt idx="213">
                <c:v>24.312</c:v>
              </c:pt>
              <c:pt idx="214">
                <c:v>24.336000000000002</c:v>
              </c:pt>
              <c:pt idx="215">
                <c:v>24.360000000000003</c:v>
              </c:pt>
              <c:pt idx="216">
                <c:v>24.384</c:v>
              </c:pt>
              <c:pt idx="217">
                <c:v>24.408</c:v>
              </c:pt>
              <c:pt idx="218">
                <c:v>24.432000000000002</c:v>
              </c:pt>
              <c:pt idx="219">
                <c:v>24.456000000000003</c:v>
              </c:pt>
              <c:pt idx="220">
                <c:v>24.48</c:v>
              </c:pt>
              <c:pt idx="221">
                <c:v>24.504</c:v>
              </c:pt>
              <c:pt idx="222">
                <c:v>24.528000000000002</c:v>
              </c:pt>
              <c:pt idx="223">
                <c:v>24.552000000000003</c:v>
              </c:pt>
              <c:pt idx="224">
                <c:v>24.576</c:v>
              </c:pt>
              <c:pt idx="225">
                <c:v>24.6</c:v>
              </c:pt>
              <c:pt idx="226">
                <c:v>24.624000000000002</c:v>
              </c:pt>
              <c:pt idx="227">
                <c:v>24.648000000000003</c:v>
              </c:pt>
              <c:pt idx="228">
                <c:v>24.672</c:v>
              </c:pt>
              <c:pt idx="229">
                <c:v>24.696</c:v>
              </c:pt>
              <c:pt idx="230">
                <c:v>24.720000000000002</c:v>
              </c:pt>
              <c:pt idx="231">
                <c:v>24.744</c:v>
              </c:pt>
              <c:pt idx="232">
                <c:v>24.768</c:v>
              </c:pt>
              <c:pt idx="233">
                <c:v>24.792</c:v>
              </c:pt>
              <c:pt idx="234">
                <c:v>24.816000000000003</c:v>
              </c:pt>
              <c:pt idx="235">
                <c:v>24.84</c:v>
              </c:pt>
              <c:pt idx="236">
                <c:v>24.864</c:v>
              </c:pt>
              <c:pt idx="237">
                <c:v>24.888</c:v>
              </c:pt>
              <c:pt idx="238">
                <c:v>24.912000000000003</c:v>
              </c:pt>
              <c:pt idx="239">
                <c:v>24.936</c:v>
              </c:pt>
              <c:pt idx="240">
                <c:v>24.96</c:v>
              </c:pt>
              <c:pt idx="241">
                <c:v>24.984</c:v>
              </c:pt>
              <c:pt idx="242">
                <c:v>25.008000000000003</c:v>
              </c:pt>
              <c:pt idx="243">
                <c:v>25.032</c:v>
              </c:pt>
              <c:pt idx="244">
                <c:v>25.056</c:v>
              </c:pt>
              <c:pt idx="245">
                <c:v>25.080000000000002</c:v>
              </c:pt>
              <c:pt idx="246">
                <c:v>25.104000000000003</c:v>
              </c:pt>
              <c:pt idx="247">
                <c:v>25.128</c:v>
              </c:pt>
              <c:pt idx="248">
                <c:v>25.152</c:v>
              </c:pt>
              <c:pt idx="249">
                <c:v>25.176000000000002</c:v>
              </c:pt>
              <c:pt idx="250">
                <c:v>25.200000000000003</c:v>
              </c:pt>
              <c:pt idx="251">
                <c:v>25.224</c:v>
              </c:pt>
              <c:pt idx="252">
                <c:v>25.248</c:v>
              </c:pt>
              <c:pt idx="253">
                <c:v>25.272000000000002</c:v>
              </c:pt>
              <c:pt idx="254">
                <c:v>25.296000000000003</c:v>
              </c:pt>
              <c:pt idx="255">
                <c:v>25.32</c:v>
              </c:pt>
              <c:pt idx="256">
                <c:v>25.344</c:v>
              </c:pt>
              <c:pt idx="257">
                <c:v>25.368000000000002</c:v>
              </c:pt>
              <c:pt idx="258">
                <c:v>25.392000000000003</c:v>
              </c:pt>
              <c:pt idx="259">
                <c:v>25.416</c:v>
              </c:pt>
              <c:pt idx="260">
                <c:v>25.44</c:v>
              </c:pt>
              <c:pt idx="261">
                <c:v>25.464000000000002</c:v>
              </c:pt>
              <c:pt idx="262">
                <c:v>25.488000000000003</c:v>
              </c:pt>
              <c:pt idx="263">
                <c:v>25.512</c:v>
              </c:pt>
              <c:pt idx="264">
                <c:v>25.536</c:v>
              </c:pt>
              <c:pt idx="265">
                <c:v>25.560000000000002</c:v>
              </c:pt>
              <c:pt idx="266">
                <c:v>25.584000000000003</c:v>
              </c:pt>
              <c:pt idx="267">
                <c:v>25.608</c:v>
              </c:pt>
              <c:pt idx="268">
                <c:v>25.632</c:v>
              </c:pt>
              <c:pt idx="269">
                <c:v>25.656000000000002</c:v>
              </c:pt>
              <c:pt idx="270">
                <c:v>25.680000000000003</c:v>
              </c:pt>
              <c:pt idx="271">
                <c:v>25.704</c:v>
              </c:pt>
              <c:pt idx="272">
                <c:v>25.728</c:v>
              </c:pt>
              <c:pt idx="273">
                <c:v>25.752000000000002</c:v>
              </c:pt>
              <c:pt idx="274">
                <c:v>25.776000000000003</c:v>
              </c:pt>
              <c:pt idx="275">
                <c:v>25.8</c:v>
              </c:pt>
              <c:pt idx="276">
                <c:v>25.824</c:v>
              </c:pt>
              <c:pt idx="277">
                <c:v>25.848000000000003</c:v>
              </c:pt>
              <c:pt idx="278">
                <c:v>25.872</c:v>
              </c:pt>
              <c:pt idx="279">
                <c:v>25.896</c:v>
              </c:pt>
              <c:pt idx="280">
                <c:v>25.92</c:v>
              </c:pt>
              <c:pt idx="281">
                <c:v>25.944000000000003</c:v>
              </c:pt>
              <c:pt idx="282">
                <c:v>25.968</c:v>
              </c:pt>
              <c:pt idx="283">
                <c:v>25.992</c:v>
              </c:pt>
              <c:pt idx="284">
                <c:v>26.016000000000002</c:v>
              </c:pt>
              <c:pt idx="285">
                <c:v>26.040000000000003</c:v>
              </c:pt>
              <c:pt idx="286">
                <c:v>26.064</c:v>
              </c:pt>
              <c:pt idx="287">
                <c:v>26.088</c:v>
              </c:pt>
              <c:pt idx="288">
                <c:v>26.112000000000002</c:v>
              </c:pt>
              <c:pt idx="289">
                <c:v>26.136000000000003</c:v>
              </c:pt>
              <c:pt idx="290">
                <c:v>26.16</c:v>
              </c:pt>
              <c:pt idx="291">
                <c:v>26.184</c:v>
              </c:pt>
              <c:pt idx="292">
                <c:v>26.208000000000002</c:v>
              </c:pt>
              <c:pt idx="293">
                <c:v>26.232000000000003</c:v>
              </c:pt>
              <c:pt idx="294">
                <c:v>26.256</c:v>
              </c:pt>
              <c:pt idx="295">
                <c:v>26.28</c:v>
              </c:pt>
              <c:pt idx="296">
                <c:v>26.304000000000002</c:v>
              </c:pt>
              <c:pt idx="297">
                <c:v>26.328000000000003</c:v>
              </c:pt>
              <c:pt idx="298">
                <c:v>26.352</c:v>
              </c:pt>
              <c:pt idx="299">
                <c:v>26.376</c:v>
              </c:pt>
              <c:pt idx="300">
                <c:v>26.400000000000002</c:v>
              </c:pt>
              <c:pt idx="301">
                <c:v>26.424000000000003</c:v>
              </c:pt>
              <c:pt idx="302">
                <c:v>26.448</c:v>
              </c:pt>
              <c:pt idx="303">
                <c:v>26.472</c:v>
              </c:pt>
              <c:pt idx="304">
                <c:v>26.496000000000002</c:v>
              </c:pt>
              <c:pt idx="305">
                <c:v>26.520000000000003</c:v>
              </c:pt>
              <c:pt idx="306">
                <c:v>26.544</c:v>
              </c:pt>
              <c:pt idx="307">
                <c:v>26.568</c:v>
              </c:pt>
              <c:pt idx="308">
                <c:v>26.592000000000002</c:v>
              </c:pt>
              <c:pt idx="309">
                <c:v>26.616000000000003</c:v>
              </c:pt>
              <c:pt idx="310">
                <c:v>26.64</c:v>
              </c:pt>
              <c:pt idx="311">
                <c:v>26.664</c:v>
              </c:pt>
              <c:pt idx="312">
                <c:v>26.688000000000002</c:v>
              </c:pt>
              <c:pt idx="313">
                <c:v>26.712000000000003</c:v>
              </c:pt>
              <c:pt idx="314">
                <c:v>26.736</c:v>
              </c:pt>
              <c:pt idx="315">
                <c:v>26.76</c:v>
              </c:pt>
              <c:pt idx="316">
                <c:v>26.784000000000002</c:v>
              </c:pt>
              <c:pt idx="317">
                <c:v>26.808000000000003</c:v>
              </c:pt>
              <c:pt idx="318">
                <c:v>26.832</c:v>
              </c:pt>
              <c:pt idx="319">
                <c:v>26.856</c:v>
              </c:pt>
              <c:pt idx="320">
                <c:v>26.880000000000003</c:v>
              </c:pt>
              <c:pt idx="321">
                <c:v>26.904</c:v>
              </c:pt>
              <c:pt idx="322">
                <c:v>26.928</c:v>
              </c:pt>
              <c:pt idx="323">
                <c:v>26.952</c:v>
              </c:pt>
              <c:pt idx="324">
                <c:v>26.976000000000003</c:v>
              </c:pt>
              <c:pt idx="325">
                <c:v>27</c:v>
              </c:pt>
              <c:pt idx="326">
                <c:v>27.024</c:v>
              </c:pt>
              <c:pt idx="327">
                <c:v>27.048000000000002</c:v>
              </c:pt>
              <c:pt idx="328">
                <c:v>27.072000000000003</c:v>
              </c:pt>
              <c:pt idx="329">
                <c:v>27.096</c:v>
              </c:pt>
              <c:pt idx="330">
                <c:v>27.12</c:v>
              </c:pt>
              <c:pt idx="331">
                <c:v>27.144000000000002</c:v>
              </c:pt>
              <c:pt idx="332">
                <c:v>27.168000000000003</c:v>
              </c:pt>
              <c:pt idx="333">
                <c:v>27.192</c:v>
              </c:pt>
              <c:pt idx="334">
                <c:v>27.216</c:v>
              </c:pt>
              <c:pt idx="335">
                <c:v>27.240000000000002</c:v>
              </c:pt>
              <c:pt idx="336">
                <c:v>27.264000000000003</c:v>
              </c:pt>
              <c:pt idx="337">
                <c:v>27.288</c:v>
              </c:pt>
              <c:pt idx="338">
                <c:v>27.312</c:v>
              </c:pt>
              <c:pt idx="339">
                <c:v>27.336000000000002</c:v>
              </c:pt>
              <c:pt idx="340">
                <c:v>27.360000000000003</c:v>
              </c:pt>
              <c:pt idx="341">
                <c:v>27.384</c:v>
              </c:pt>
              <c:pt idx="342">
                <c:v>27.408</c:v>
              </c:pt>
              <c:pt idx="343">
                <c:v>27.432000000000002</c:v>
              </c:pt>
              <c:pt idx="344">
                <c:v>27.456000000000003</c:v>
              </c:pt>
              <c:pt idx="345">
                <c:v>27.48</c:v>
              </c:pt>
              <c:pt idx="346">
                <c:v>27.504</c:v>
              </c:pt>
              <c:pt idx="347">
                <c:v>27.528000000000002</c:v>
              </c:pt>
              <c:pt idx="348">
                <c:v>27.552000000000003</c:v>
              </c:pt>
              <c:pt idx="349">
                <c:v>27.576</c:v>
              </c:pt>
              <c:pt idx="350">
                <c:v>27.6</c:v>
              </c:pt>
              <c:pt idx="351">
                <c:v>27.624000000000002</c:v>
              </c:pt>
              <c:pt idx="352">
                <c:v>27.648000000000003</c:v>
              </c:pt>
              <c:pt idx="353">
                <c:v>27.672</c:v>
              </c:pt>
              <c:pt idx="354">
                <c:v>27.696</c:v>
              </c:pt>
              <c:pt idx="355">
                <c:v>27.720000000000002</c:v>
              </c:pt>
              <c:pt idx="356">
                <c:v>27.744000000000003</c:v>
              </c:pt>
              <c:pt idx="357">
                <c:v>27.768</c:v>
              </c:pt>
              <c:pt idx="358">
                <c:v>27.792</c:v>
              </c:pt>
              <c:pt idx="359">
                <c:v>27.816000000000003</c:v>
              </c:pt>
              <c:pt idx="360">
                <c:v>27.840000000000003</c:v>
              </c:pt>
              <c:pt idx="361">
                <c:v>27.864</c:v>
              </c:pt>
              <c:pt idx="362">
                <c:v>27.888</c:v>
              </c:pt>
              <c:pt idx="363">
                <c:v>27.912000000000003</c:v>
              </c:pt>
              <c:pt idx="364">
                <c:v>27.936000000000003</c:v>
              </c:pt>
              <c:pt idx="365">
                <c:v>27.96</c:v>
              </c:pt>
              <c:pt idx="366">
                <c:v>27.984</c:v>
              </c:pt>
              <c:pt idx="367">
                <c:v>28.008000000000003</c:v>
              </c:pt>
              <c:pt idx="368">
                <c:v>28.032</c:v>
              </c:pt>
              <c:pt idx="369">
                <c:v>28.056</c:v>
              </c:pt>
              <c:pt idx="370">
                <c:v>28.080000000000002</c:v>
              </c:pt>
              <c:pt idx="371">
                <c:v>28.104000000000003</c:v>
              </c:pt>
              <c:pt idx="372">
                <c:v>28.128</c:v>
              </c:pt>
              <c:pt idx="373">
                <c:v>28.152</c:v>
              </c:pt>
              <c:pt idx="374">
                <c:v>28.176000000000002</c:v>
              </c:pt>
              <c:pt idx="375">
                <c:v>28.200000000000003</c:v>
              </c:pt>
              <c:pt idx="376">
                <c:v>28.224</c:v>
              </c:pt>
              <c:pt idx="377">
                <c:v>28.248</c:v>
              </c:pt>
              <c:pt idx="378">
                <c:v>28.272000000000002</c:v>
              </c:pt>
              <c:pt idx="379">
                <c:v>28.296000000000003</c:v>
              </c:pt>
              <c:pt idx="380">
                <c:v>28.32</c:v>
              </c:pt>
              <c:pt idx="381">
                <c:v>28.344</c:v>
              </c:pt>
              <c:pt idx="382">
                <c:v>28.368000000000002</c:v>
              </c:pt>
              <c:pt idx="383">
                <c:v>28.392000000000003</c:v>
              </c:pt>
              <c:pt idx="384">
                <c:v>28.416</c:v>
              </c:pt>
              <c:pt idx="385">
                <c:v>28.44</c:v>
              </c:pt>
              <c:pt idx="386">
                <c:v>28.464000000000002</c:v>
              </c:pt>
              <c:pt idx="387">
                <c:v>28.488000000000003</c:v>
              </c:pt>
              <c:pt idx="388">
                <c:v>28.512</c:v>
              </c:pt>
              <c:pt idx="389">
                <c:v>28.536</c:v>
              </c:pt>
              <c:pt idx="390">
                <c:v>28.560000000000002</c:v>
              </c:pt>
              <c:pt idx="391">
                <c:v>28.584000000000003</c:v>
              </c:pt>
              <c:pt idx="392">
                <c:v>28.608</c:v>
              </c:pt>
              <c:pt idx="393">
                <c:v>28.632</c:v>
              </c:pt>
              <c:pt idx="394">
                <c:v>28.656000000000002</c:v>
              </c:pt>
              <c:pt idx="395">
                <c:v>28.680000000000003</c:v>
              </c:pt>
              <c:pt idx="396">
                <c:v>28.704</c:v>
              </c:pt>
              <c:pt idx="397">
                <c:v>28.728</c:v>
              </c:pt>
              <c:pt idx="398">
                <c:v>28.752000000000002</c:v>
              </c:pt>
              <c:pt idx="399">
                <c:v>28.776000000000003</c:v>
              </c:pt>
              <c:pt idx="400">
                <c:v>28.8</c:v>
              </c:pt>
            </c:numLit>
          </c:xVal>
          <c:yVal>
            <c:numLit>
              <c:formatCode>General</c:formatCode>
              <c:ptCount val="401"/>
              <c:pt idx="0">
                <c:v>-5.3543556361677638</c:v>
              </c:pt>
              <c:pt idx="1">
                <c:v>-5.5137694613124655</c:v>
              </c:pt>
              <c:pt idx="2">
                <c:v>-5.409405858178161</c:v>
              </c:pt>
              <c:pt idx="3">
                <c:v>-5.3524232270698651</c:v>
              </c:pt>
              <c:pt idx="4">
                <c:v>-5.348966351232618</c:v>
              </c:pt>
              <c:pt idx="5">
                <c:v>-5.0936241283008936</c:v>
              </c:pt>
              <c:pt idx="6">
                <c:v>-5.2018113426280754</c:v>
              </c:pt>
              <c:pt idx="7">
                <c:v>-5.0701497121911832</c:v>
              </c:pt>
              <c:pt idx="8">
                <c:v>-5.0047462041865556</c:v>
              </c:pt>
              <c:pt idx="9">
                <c:v>-5.0128440450847993</c:v>
              </c:pt>
              <c:pt idx="10">
                <c:v>-4.7920825550753952</c:v>
              </c:pt>
              <c:pt idx="11">
                <c:v>-4.9476442773815705</c:v>
              </c:pt>
              <c:pt idx="12">
                <c:v>-4.8792951777045035</c:v>
              </c:pt>
              <c:pt idx="13">
                <c:v>-4.8899177580405473</c:v>
              </c:pt>
              <c:pt idx="14">
                <c:v>-4.9768450471181982</c:v>
              </c:pt>
              <c:pt idx="15">
                <c:v>-4.8416108658709192</c:v>
              </c:pt>
              <c:pt idx="16">
                <c:v>-5.0763527868552014</c:v>
              </c:pt>
              <c:pt idx="17">
                <c:v>-5.0815811556070889</c:v>
              </c:pt>
              <c:pt idx="18">
                <c:v>-5.156855917473715</c:v>
              </c:pt>
              <c:pt idx="19">
                <c:v>-5.2911984847592581</c:v>
              </c:pt>
              <c:pt idx="20">
                <c:v>-5.1890097479962352</c:v>
              </c:pt>
              <c:pt idx="21">
                <c:v>-5.4339337149593661</c:v>
              </c:pt>
              <c:pt idx="22">
                <c:v>-5.4305869162570533</c:v>
              </c:pt>
              <c:pt idx="23">
                <c:v>-5.47487216890259</c:v>
              </c:pt>
              <c:pt idx="24">
                <c:v>-5.5597422677795274</c:v>
              </c:pt>
              <c:pt idx="25">
                <c:v>-5.391528914306658</c:v>
              </c:pt>
              <c:pt idx="26">
                <c:v>-5.5547651766925181</c:v>
              </c:pt>
              <c:pt idx="27">
                <c:v>-5.4651351803120178</c:v>
              </c:pt>
              <c:pt idx="28">
                <c:v>-5.4167172131430164</c:v>
              </c:pt>
              <c:pt idx="29">
                <c:v>-5.4144048216091631</c:v>
              </c:pt>
              <c:pt idx="30">
                <c:v>-5.1691735941358905</c:v>
              </c:pt>
              <c:pt idx="31">
                <c:v>-5.2637860848328355</c:v>
              </c:pt>
              <c:pt idx="32">
                <c:v>-5.1274195092534134</c:v>
              </c:pt>
              <c:pt idx="33">
                <c:v>-5.0498229596843931</c:v>
              </c:pt>
              <c:pt idx="34">
                <c:v>-5.0395715922376505</c:v>
              </c:pt>
              <c:pt idx="35">
                <c:v>-4.8102816633771805</c:v>
              </c:pt>
              <c:pt idx="36">
                <c:v>-4.9366070253636938</c:v>
              </c:pt>
              <c:pt idx="37">
                <c:v>-4.8513107314759729</c:v>
              </c:pt>
              <c:pt idx="38">
                <c:v>-4.84104792159642</c:v>
              </c:pt>
              <c:pt idx="39">
                <c:v>-4.9060361219332567</c:v>
              </c:pt>
              <c:pt idx="40">
                <c:v>-4.7627693332746528</c:v>
              </c:pt>
              <c:pt idx="41">
                <c:v>-4.9745233279580265</c:v>
              </c:pt>
              <c:pt idx="42">
                <c:v>-4.9732388838739618</c:v>
              </c:pt>
              <c:pt idx="43">
                <c:v>-5.0432197268303449</c:v>
              </c:pt>
              <c:pt idx="44">
                <c:v>-5.1747251106236067</c:v>
              </c:pt>
              <c:pt idx="45">
                <c:v>-5.0871816568550585</c:v>
              </c:pt>
              <c:pt idx="46">
                <c:v>-5.3341064575802388</c:v>
              </c:pt>
              <c:pt idx="47">
                <c:v>-5.349538450952334</c:v>
              </c:pt>
              <c:pt idx="48">
                <c:v>-5.4140498282035976</c:v>
              </c:pt>
              <c:pt idx="49">
                <c:v>-5.5183600909316954</c:v>
              </c:pt>
              <c:pt idx="50">
                <c:v>-5.3829345195985088</c:v>
              </c:pt>
              <c:pt idx="51">
                <c:v>-5.5612138360655408</c:v>
              </c:pt>
              <c:pt idx="52">
                <c:v>-5.495560706079905</c:v>
              </c:pt>
              <c:pt idx="53">
                <c:v>-5.4650394776909312</c:v>
              </c:pt>
              <c:pt idx="54">
                <c:v>-5.4720261123813483</c:v>
              </c:pt>
              <c:pt idx="55">
                <c:v>-5.2413325296956383</c:v>
              </c:pt>
              <c:pt idx="56">
                <c:v>-5.3271605531341031</c:v>
              </c:pt>
              <c:pt idx="57">
                <c:v>-5.1864031960080768</c:v>
              </c:pt>
              <c:pt idx="58">
                <c:v>-5.0948311937315136</c:v>
              </c:pt>
              <c:pt idx="59">
                <c:v>-5.0623921602234354</c:v>
              </c:pt>
              <c:pt idx="60">
                <c:v>-4.8170968169211257</c:v>
              </c:pt>
              <c:pt idx="61">
                <c:v>-4.9071585931663311</c:v>
              </c:pt>
              <c:pt idx="62">
                <c:v>-4.7954037647960517</c:v>
              </c:pt>
              <c:pt idx="63">
                <c:v>-4.7543000927145247</c:v>
              </c:pt>
              <c:pt idx="64">
                <c:v>-4.788012569641646</c:v>
              </c:pt>
              <c:pt idx="65">
                <c:v>-4.6266180916658008</c:v>
              </c:pt>
              <c:pt idx="66">
                <c:v>-4.8087286002164857</c:v>
              </c:pt>
              <c:pt idx="67">
                <c:v>-4.7950609804283566</c:v>
              </c:pt>
              <c:pt idx="68">
                <c:v>-4.85704114011594</c:v>
              </c:pt>
              <c:pt idx="69">
                <c:v>-4.986715479650881</c:v>
              </c:pt>
              <c:pt idx="70">
                <c:v>-4.91781956811367</c:v>
              </c:pt>
              <c:pt idx="71">
                <c:v>-5.1771114981485464</c:v>
              </c:pt>
              <c:pt idx="72">
                <c:v>-5.2252352235352015</c:v>
              </c:pt>
              <c:pt idx="73">
                <c:v>-5.3299594773935643</c:v>
              </c:pt>
              <c:pt idx="74">
                <c:v>-5.4781868852775411</c:v>
              </c:pt>
              <c:pt idx="75">
                <c:v>-5.403767635444594</c:v>
              </c:pt>
              <c:pt idx="76">
                <c:v>-5.63053815788562</c:v>
              </c:pt>
              <c:pt idx="77">
                <c:v>-5.6224528803660414</c:v>
              </c:pt>
              <c:pt idx="78">
                <c:v>-5.645122822797827</c:v>
              </c:pt>
              <c:pt idx="79">
                <c:v>-5.6945960315556219</c:v>
              </c:pt>
              <c:pt idx="80">
                <c:v>-5.5066360421977087</c:v>
              </c:pt>
              <c:pt idx="81">
                <c:v>-5.6098395475946052</c:v>
              </c:pt>
              <c:pt idx="82">
                <c:v>-5.4817597985001623</c:v>
              </c:pt>
              <c:pt idx="83">
                <c:v>-5.3868323028549678</c:v>
              </c:pt>
              <c:pt idx="84">
                <c:v>-5.3348285825705712</c:v>
              </c:pt>
              <c:pt idx="85">
                <c:v>-5.0664908050539541</c:v>
              </c:pt>
              <c:pt idx="86">
                <c:v>-5.1074084753304057</c:v>
              </c:pt>
              <c:pt idx="87">
                <c:v>-4.9478000683398111</c:v>
              </c:pt>
              <c:pt idx="88">
                <c:v>-4.8471658248862894</c:v>
              </c:pt>
              <c:pt idx="89">
                <c:v>-4.8161913920679549</c:v>
              </c:pt>
              <c:pt idx="90">
                <c:v>-4.5965407416878552</c:v>
              </c:pt>
              <c:pt idx="91">
                <c:v>-4.7067062483669035</c:v>
              </c:pt>
              <c:pt idx="92">
                <c:v>-4.6354318643344516</c:v>
              </c:pt>
              <c:pt idx="93">
                <c:v>-4.641512462148512</c:v>
              </c:pt>
              <c:pt idx="94">
                <c:v>-4.7238099877065229</c:v>
              </c:pt>
              <c:pt idx="95">
                <c:v>-4.6270146629749176</c:v>
              </c:pt>
              <c:pt idx="96">
                <c:v>-4.8583827896275533</c:v>
              </c:pt>
              <c:pt idx="97">
                <c:v>-4.9032694308268185</c:v>
              </c:pt>
              <c:pt idx="98">
                <c:v>-5.0192128673982195</c:v>
              </c:pt>
              <c:pt idx="99">
                <c:v>-5.19278624139541</c:v>
              </c:pt>
              <c:pt idx="100">
                <c:v>-5.17128050343355</c:v>
              </c:pt>
              <c:pt idx="101">
                <c:v>-5.4517552682895385</c:v>
              </c:pt>
              <c:pt idx="102">
                <c:v>-5.51943542252118</c:v>
              </c:pt>
              <c:pt idx="103">
                <c:v>-5.6275168902320516</c:v>
              </c:pt>
              <c:pt idx="104">
                <c:v>-5.7628159673856629</c:v>
              </c:pt>
              <c:pt idx="105">
                <c:v>-5.670563526968798</c:v>
              </c:pt>
              <c:pt idx="106">
                <c:v>-5.8517515330176764</c:v>
              </c:pt>
              <c:pt idx="107">
                <c:v>-5.79734295042507</c:v>
              </c:pt>
              <c:pt idx="108">
                <c:v>-5.7607908443475662</c:v>
              </c:pt>
              <c:pt idx="109">
                <c:v>-5.7447038626758795</c:v>
              </c:pt>
              <c:pt idx="110">
                <c:v>-5.4995425104607243</c:v>
              </c:pt>
              <c:pt idx="111">
                <c:v>-5.5304958940239279</c:v>
              </c:pt>
              <c:pt idx="112">
                <c:v>-5.3477576602413741</c:v>
              </c:pt>
              <c:pt idx="113">
                <c:v>-5.2014113338424153</c:v>
              </c:pt>
              <c:pt idx="114">
                <c:v>-5.106308177930452</c:v>
              </c:pt>
              <c:pt idx="115">
                <c:v>-4.8167258010947034</c:v>
              </c:pt>
              <c:pt idx="116">
                <c:v>-4.8315831769277375</c:v>
              </c:pt>
              <c:pt idx="117">
                <c:v>-4.6691636412176383</c:v>
              </c:pt>
              <c:pt idx="118">
                <c:v>-4.5748388235882214</c:v>
              </c:pt>
              <c:pt idx="119">
                <c:v>-4.5584658014134689</c:v>
              </c:pt>
              <c:pt idx="120">
                <c:v>-4.3741511578824346</c:v>
              </c:pt>
              <c:pt idx="121">
                <c:v>-4.5139496255905236</c:v>
              </c:pt>
              <c:pt idx="122">
                <c:v>-4.4893628559990368</c:v>
              </c:pt>
              <c:pt idx="123">
                <c:v>-4.547835245092501</c:v>
              </c:pt>
              <c:pt idx="124">
                <c:v>-4.6828158233865267</c:v>
              </c:pt>
              <c:pt idx="125">
                <c:v>-4.6539037731142265</c:v>
              </c:pt>
              <c:pt idx="126">
                <c:v>-4.9382317075148858</c:v>
              </c:pt>
              <c:pt idx="127">
                <c:v>-5.0455918234603292</c:v>
              </c:pt>
              <c:pt idx="128">
                <c:v>-5.2204092647301</c:v>
              </c:pt>
              <c:pt idx="129">
                <c:v>-5.4438754450699154</c:v>
              </c:pt>
              <c:pt idx="130">
                <c:v>-5.4772103151065394</c:v>
              </c:pt>
              <c:pt idx="131">
                <c:v>-5.7876748684959543</c:v>
              </c:pt>
              <c:pt idx="132">
                <c:v>-5.8848747030877169</c:v>
              </c:pt>
              <c:pt idx="133">
                <c:v>-6.0079396839230084</c:v>
              </c:pt>
              <c:pt idx="134">
                <c:v>-6.1423123259651726</c:v>
              </c:pt>
              <c:pt idx="135">
                <c:v>-6.0459471163185476</c:v>
              </c:pt>
              <c:pt idx="136">
                <c:v>-6.1952372507202425</c:v>
              </c:pt>
              <c:pt idx="137">
                <c:v>-6.1089897479491064</c:v>
              </c:pt>
              <c:pt idx="138">
                <c:v>-6.0288392441659582</c:v>
              </c:pt>
              <c:pt idx="139">
                <c:v>-5.9618146345978982</c:v>
              </c:pt>
              <c:pt idx="140">
                <c:v>-5.6752030696580134</c:v>
              </c:pt>
              <c:pt idx="141">
                <c:v>-5.6471068487377076</c:v>
              </c:pt>
              <c:pt idx="142">
                <c:v>-5.4218050423815107</c:v>
              </c:pt>
              <c:pt idx="143">
                <c:v>-5.23398506279206</c:v>
              </c:pt>
              <c:pt idx="144">
                <c:v>-5.1021882306395234</c:v>
              </c:pt>
              <c:pt idx="145">
                <c:v>-4.7950548168953242</c:v>
              </c:pt>
              <c:pt idx="146">
                <c:v>-4.7834681038187448</c:v>
              </c:pt>
              <c:pt idx="147">
                <c:v>-4.6148826315535638</c:v>
              </c:pt>
              <c:pt idx="148">
                <c:v>-4.5196720304912965</c:v>
              </c:pt>
              <c:pt idx="149">
                <c:v>-4.5089630537195253</c:v>
              </c:pt>
              <c:pt idx="150">
                <c:v>-4.3462807156307139</c:v>
              </c:pt>
              <c:pt idx="151">
                <c:v>-4.5030775452199308</c:v>
              </c:pt>
              <c:pt idx="152">
                <c:v>-4.5090596238471612</c:v>
              </c:pt>
              <c:pt idx="153">
                <c:v>-4.6010983136088832</c:v>
              </c:pt>
              <c:pt idx="154">
                <c:v>-4.771312538446943</c:v>
              </c:pt>
              <c:pt idx="155">
                <c:v>-4.782187991494891</c:v>
              </c:pt>
              <c:pt idx="156">
                <c:v>-5.09846396853801</c:v>
              </c:pt>
              <c:pt idx="157">
                <c:v>-5.2345315301463016</c:v>
              </c:pt>
              <c:pt idx="158">
                <c:v>-5.4254398433478936</c:v>
              </c:pt>
              <c:pt idx="159">
                <c:v>-5.6491911403353621</c:v>
              </c:pt>
              <c:pt idx="160">
                <c:v>-5.6581841136275033</c:v>
              </c:pt>
              <c:pt idx="161">
                <c:v>-5.9163251378466786</c:v>
              </c:pt>
              <c:pt idx="162">
                <c:v>-5.927417044735412</c:v>
              </c:pt>
              <c:pt idx="163">
                <c:v>-5.9232093220379367</c:v>
              </c:pt>
              <c:pt idx="164">
                <c:v>-5.8950186502241175</c:v>
              </c:pt>
              <c:pt idx="165">
                <c:v>-5.6043346660189233</c:v>
              </c:pt>
              <c:pt idx="166">
                <c:v>-5.519271842646587</c:v>
              </c:pt>
              <c:pt idx="167">
                <c:v>-5.1915227668255941</c:v>
              </c:pt>
              <c:pt idx="168">
                <c:v>-4.8507343137887569</c:v>
              </c:pt>
              <c:pt idx="169">
                <c:v>-4.5233241545569474</c:v>
              </c:pt>
              <c:pt idx="170">
                <c:v>-4.0009987401079954</c:v>
              </c:pt>
              <c:pt idx="171">
                <c:v>-3.719179470107274</c:v>
              </c:pt>
              <c:pt idx="172">
                <c:v>-3.2845360755681381</c:v>
              </c:pt>
              <c:pt idx="173">
                <c:v>-2.89884767998444</c:v>
              </c:pt>
              <c:pt idx="174">
                <c:v>-2.5962311011875228</c:v>
              </c:pt>
              <c:pt idx="175">
                <c:v>-2.1622210178861412</c:v>
              </c:pt>
              <c:pt idx="176">
                <c:v>-2.030308329564682</c:v>
              </c:pt>
              <c:pt idx="177">
                <c:v>-1.7925808446714955</c:v>
              </c:pt>
              <c:pt idx="178">
                <c:v>-1.6608806014599728</c:v>
              </c:pt>
              <c:pt idx="179">
                <c:v>-1.6457436898172046</c:v>
              </c:pt>
              <c:pt idx="180">
                <c:v>-1.5420341649191338</c:v>
              </c:pt>
              <c:pt idx="181">
                <c:v>-1.7631656964968967</c:v>
              </c:pt>
              <c:pt idx="182">
                <c:v>-1.897456676278058</c:v>
              </c:pt>
              <c:pt idx="183">
                <c:v>-2.164430618552768</c:v>
              </c:pt>
              <c:pt idx="184">
                <c:v>-2.5274207993605584</c:v>
              </c:pt>
              <c:pt idx="185">
                <c:v>-2.8531851604105034</c:v>
              </c:pt>
              <c:pt idx="186">
                <c:v>-3.4303271471000873</c:v>
              </c:pt>
              <c:pt idx="187">
                <c:v>-3.95985979850007</c:v>
              </c:pt>
              <c:pt idx="188">
                <c:v>-4.6100520311828488</c:v>
              </c:pt>
              <c:pt idx="189">
                <c:v>-5.3384593775581308</c:v>
              </c:pt>
              <c:pt idx="190">
                <c:v>-6.0920968871845194</c:v>
              </c:pt>
              <c:pt idx="191">
                <c:v>-7.03607162281481</c:v>
              </c:pt>
              <c:pt idx="192">
                <c:v>-8.01784777152405</c:v>
              </c:pt>
              <c:pt idx="193">
                <c:v>-9.1600869780074774</c:v>
              </c:pt>
              <c:pt idx="194">
                <c:v>-10.450165282179176</c:v>
              </c:pt>
              <c:pt idx="195">
                <c:v>-11.942327991323396</c:v>
              </c:pt>
              <c:pt idx="196">
                <c:v>-13.720495370550235</c:v>
              </c:pt>
              <c:pt idx="197">
                <c:v>-15.871134824134343</c:v>
              </c:pt>
              <c:pt idx="198">
                <c:v>-18.553775041697008</c:v>
              </c:pt>
              <c:pt idx="199">
                <c:v>-21.563397396245477</c:v>
              </c:pt>
              <c:pt idx="200">
                <c:v>-23.968343481209374</c:v>
              </c:pt>
              <c:pt idx="201">
                <c:v>-21.817134865420517</c:v>
              </c:pt>
              <c:pt idx="202">
                <c:v>-18.812866304898716</c:v>
              </c:pt>
              <c:pt idx="203">
                <c:v>-16.088008725062942</c:v>
              </c:pt>
              <c:pt idx="204">
                <c:v>-13.904163209745048</c:v>
              </c:pt>
              <c:pt idx="205">
                <c:v>-12.104702599406425</c:v>
              </c:pt>
              <c:pt idx="206">
                <c:v>-10.596633456892759</c:v>
              </c:pt>
              <c:pt idx="207">
                <c:v>-9.2963181238345651</c:v>
              </c:pt>
              <c:pt idx="208">
                <c:v>-8.1471743625861421</c:v>
              </c:pt>
              <c:pt idx="209">
                <c:v>-7.1595091164942257</c:v>
              </c:pt>
              <c:pt idx="210">
                <c:v>-6.2132104868431712</c:v>
              </c:pt>
              <c:pt idx="211">
                <c:v>-5.454269153240582</c:v>
              </c:pt>
              <c:pt idx="212">
                <c:v>-4.7225425319248968</c:v>
              </c:pt>
              <c:pt idx="213">
                <c:v>-4.068606557005074</c:v>
              </c:pt>
              <c:pt idx="214">
                <c:v>-3.5318184984262</c:v>
              </c:pt>
              <c:pt idx="215">
                <c:v>-2.9518814523534402</c:v>
              </c:pt>
              <c:pt idx="216">
                <c:v>-2.6119782084927978</c:v>
              </c:pt>
              <c:pt idx="217">
                <c:v>-2.2382279613238532</c:v>
              </c:pt>
              <c:pt idx="218">
                <c:v>-1.9563054526008694</c:v>
              </c:pt>
              <c:pt idx="219">
                <c:v>-1.8012193420599543</c:v>
              </c:pt>
              <c:pt idx="220">
                <c:v>-1.565029157543913</c:v>
              </c:pt>
              <c:pt idx="221">
                <c:v>-1.637299689709578</c:v>
              </c:pt>
              <c:pt idx="222">
                <c:v>-1.6278280398867364</c:v>
              </c:pt>
              <c:pt idx="223">
                <c:v>-1.7297350007126884</c:v>
              </c:pt>
              <c:pt idx="224">
                <c:v>-1.9352881951548764</c:v>
              </c:pt>
              <c:pt idx="225">
                <c:v>-2.042718821931981</c:v>
              </c:pt>
              <c:pt idx="226">
                <c:v>-2.4398087467826528</c:v>
              </c:pt>
              <c:pt idx="227">
                <c:v>-2.7165996409458031</c:v>
              </c:pt>
              <c:pt idx="228">
                <c:v>-3.0762308411552111</c:v>
              </c:pt>
              <c:pt idx="229">
                <c:v>-3.4871502325617469</c:v>
              </c:pt>
              <c:pt idx="230">
                <c:v>-3.7625372787588796</c:v>
              </c:pt>
              <c:pt idx="231">
                <c:v>-4.2679054434337651</c:v>
              </c:pt>
              <c:pt idx="232">
                <c:v>-4.6009244766409623</c:v>
              </c:pt>
              <c:pt idx="233">
                <c:v>-4.9552998671124024</c:v>
              </c:pt>
              <c:pt idx="234">
                <c:v>-5.3042980744485035</c:v>
              </c:pt>
              <c:pt idx="235">
                <c:v>-5.4401379865813322</c:v>
              </c:pt>
              <c:pt idx="236">
                <c:v>-5.766477141167373</c:v>
              </c:pt>
              <c:pt idx="237">
                <c:v>-5.8546768703231313</c:v>
              </c:pt>
              <c:pt idx="238">
                <c:v>-5.9194909121765154</c:v>
              </c:pt>
              <c:pt idx="239">
                <c:v>-5.9620005178857349</c:v>
              </c:pt>
              <c:pt idx="240">
                <c:v>-5.7698295883867416</c:v>
              </c:pt>
              <c:pt idx="241">
                <c:v>-5.7930177280747763</c:v>
              </c:pt>
              <c:pt idx="242">
                <c:v>-5.6058843258792921</c:v>
              </c:pt>
              <c:pt idx="243">
                <c:v>-5.4363594541035409</c:v>
              </c:pt>
              <c:pt idx="244">
                <c:v>-5.3030384297547766</c:v>
              </c:pt>
              <c:pt idx="245">
                <c:v>-4.9953285503176552</c:v>
              </c:pt>
              <c:pt idx="246">
                <c:v>-4.9543127503990538</c:v>
              </c:pt>
              <c:pt idx="247">
                <c:v>-4.7614719115801059</c:v>
              </c:pt>
              <c:pt idx="248">
                <c:v>-4.6323659559344907</c:v>
              </c:pt>
              <c:pt idx="249">
                <c:v>-4.5769305820183863</c:v>
              </c:pt>
              <c:pt idx="250">
                <c:v>-4.3833346913375761</c:v>
              </c:pt>
              <c:pt idx="251">
                <c:v>-4.4752857655586942</c:v>
              </c:pt>
              <c:pt idx="252">
                <c:v>-4.43309868237026</c:v>
              </c:pt>
              <c:pt idx="253">
                <c:v>-4.46809112001854</c:v>
              </c:pt>
              <c:pt idx="254">
                <c:v>-4.5745231278632712</c:v>
              </c:pt>
              <c:pt idx="255">
                <c:v>-4.5477313756601623</c:v>
              </c:pt>
              <c:pt idx="256">
                <c:v>-4.791604787225304</c:v>
              </c:pt>
              <c:pt idx="257">
                <c:v>-4.89129230801317</c:v>
              </c:pt>
              <c:pt idx="258">
                <c:v>-5.0526107523999126</c:v>
              </c:pt>
              <c:pt idx="259">
                <c:v>-5.2600662072238622</c:v>
              </c:pt>
              <c:pt idx="260">
                <c:v>-5.3125616068986323</c:v>
              </c:pt>
              <c:pt idx="261">
                <c:v>-5.6033105645989334</c:v>
              </c:pt>
              <c:pt idx="262">
                <c:v>-5.7197555741889925</c:v>
              </c:pt>
              <c:pt idx="263">
                <c:v>-5.8629589349774545</c:v>
              </c:pt>
              <c:pt idx="264">
                <c:v>-6.0200890125128348</c:v>
              </c:pt>
              <c:pt idx="265">
                <c:v>-5.9847653825096359</c:v>
              </c:pt>
              <c:pt idx="266">
                <c:v>-6.1614328178955571</c:v>
              </c:pt>
              <c:pt idx="267">
                <c:v>-6.13647153037588</c:v>
              </c:pt>
              <c:pt idx="268">
                <c:v>-6.1156268680888459</c:v>
              </c:pt>
              <c:pt idx="269">
                <c:v>-6.1013689497479255</c:v>
              </c:pt>
              <c:pt idx="270">
                <c:v>-5.88917754205359</c:v>
              </c:pt>
              <c:pt idx="271">
                <c:v>-5.895315149240961</c:v>
              </c:pt>
              <c:pt idx="272">
                <c:v>-5.7174880296793624</c:v>
              </c:pt>
              <c:pt idx="273">
                <c:v>-5.5620209082891323</c:v>
              </c:pt>
              <c:pt idx="274">
                <c:v>-5.442742798952132</c:v>
              </c:pt>
              <c:pt idx="275">
                <c:v>-5.1572722769474719</c:v>
              </c:pt>
              <c:pt idx="276">
                <c:v>-5.1180670368937857</c:v>
              </c:pt>
              <c:pt idx="277">
                <c:v>-4.9292516502604711</c:v>
              </c:pt>
              <c:pt idx="278">
                <c:v>-4.7917870485381311</c:v>
              </c:pt>
              <c:pt idx="279">
                <c:v>-4.7172017380053521</c:v>
              </c:pt>
              <c:pt idx="280">
                <c:v>-4.5007930731087384</c:v>
              </c:pt>
              <c:pt idx="281">
                <c:v>-4.5509182904092018</c:v>
              </c:pt>
              <c:pt idx="282">
                <c:v>-4.4656718851186712</c:v>
              </c:pt>
              <c:pt idx="283">
                <c:v>-4.4470027803717453</c:v>
              </c:pt>
              <c:pt idx="284">
                <c:v>-4.495750737585988</c:v>
              </c:pt>
              <c:pt idx="285">
                <c:v>-4.4088157461926</c:v>
              </c:pt>
              <c:pt idx="286">
                <c:v>-4.5875235155876011</c:v>
              </c:pt>
              <c:pt idx="287">
                <c:v>-4.6254403110180808</c:v>
              </c:pt>
              <c:pt idx="288">
                <c:v>-4.7253032481010608</c:v>
              </c:pt>
              <c:pt idx="289">
                <c:v>-4.8775626431125625</c:v>
              </c:pt>
              <c:pt idx="290">
                <c:v>-4.8826529265418213</c:v>
              </c:pt>
              <c:pt idx="291">
                <c:v>-5.1332981625502816</c:v>
              </c:pt>
              <c:pt idx="292">
                <c:v>-5.2234491219986907</c:v>
              </c:pt>
              <c:pt idx="293">
                <c:v>-5.3533812543399559</c:v>
              </c:pt>
              <c:pt idx="294">
                <c:v>-5.5114883619397865</c:v>
              </c:pt>
              <c:pt idx="295">
                <c:v>-5.49677516962236</c:v>
              </c:pt>
              <c:pt idx="296">
                <c:v>-5.7044071230737314</c:v>
              </c:pt>
              <c:pt idx="297">
                <c:v>-5.7280940114123737</c:v>
              </c:pt>
              <c:pt idx="298">
                <c:v>-5.7689845139820486</c:v>
              </c:pt>
              <c:pt idx="299">
                <c:v>-5.8236325314988839</c:v>
              </c:pt>
              <c:pt idx="300">
                <c:v>-5.6905437425726335</c:v>
              </c:pt>
              <c:pt idx="301">
                <c:v>-5.7739730687107063</c:v>
              </c:pt>
              <c:pt idx="302">
                <c:v>-5.6737077166656675</c:v>
              </c:pt>
              <c:pt idx="303">
                <c:v>-5.5927249698013695</c:v>
              </c:pt>
              <c:pt idx="304">
                <c:v>-5.5382782534388859</c:v>
              </c:pt>
              <c:pt idx="305">
                <c:v>-5.3115072815884989</c:v>
              </c:pt>
              <c:pt idx="306">
                <c:v>-5.3170645072995</c:v>
              </c:pt>
              <c:pt idx="307">
                <c:v>-5.16294825295315</c:v>
              </c:pt>
              <c:pt idx="308">
                <c:v>-5.0486779993191613</c:v>
              </c:pt>
              <c:pt idx="309">
                <c:v>-4.98375997170902</c:v>
              </c:pt>
              <c:pt idx="310">
                <c:v>-4.7691969401332264</c:v>
              </c:pt>
              <c:pt idx="311">
                <c:v>-4.8051556821405681</c:v>
              </c:pt>
              <c:pt idx="312">
                <c:v>-4.699647592997426</c:v>
              </c:pt>
              <c:pt idx="313">
                <c:v>-4.6503786220829824</c:v>
              </c:pt>
              <c:pt idx="314">
                <c:v>-4.661009214393788</c:v>
              </c:pt>
              <c:pt idx="315">
                <c:v>-4.5328359753193688</c:v>
              </c:pt>
              <c:pt idx="316">
                <c:v>-4.6607520090621959</c:v>
              </c:pt>
              <c:pt idx="317">
                <c:v>-4.6492563169347889</c:v>
              </c:pt>
              <c:pt idx="318">
                <c:v>-4.6964004070993433</c:v>
              </c:pt>
              <c:pt idx="319">
                <c:v>-4.7974555076243055</c:v>
              </c:pt>
              <c:pt idx="320">
                <c:v>-4.7561669436394229</c:v>
              </c:pt>
              <c:pt idx="321">
                <c:v>-4.9604092918514358</c:v>
              </c:pt>
              <c:pt idx="322">
                <c:v>-5.0140375020473655</c:v>
              </c:pt>
              <c:pt idx="323">
                <c:v>-5.1137449616807551</c:v>
              </c:pt>
              <c:pt idx="324">
                <c:v>-5.2505807713395445</c:v>
              </c:pt>
              <c:pt idx="325">
                <c:v>-5.2287904648045469</c:v>
              </c:pt>
              <c:pt idx="326">
                <c:v>-5.4342475742130958</c:v>
              </c:pt>
              <c:pt idx="327">
                <c:v>-5.4710836443333672</c:v>
              </c:pt>
              <c:pt idx="328">
                <c:v>-5.5352581999864761</c:v>
              </c:pt>
              <c:pt idx="329">
                <c:v>-5.6211246283155223</c:v>
              </c:pt>
              <c:pt idx="330">
                <c:v>-5.5320941081360075</c:v>
              </c:pt>
              <c:pt idx="331">
                <c:v>-5.65918269935665</c:v>
              </c:pt>
              <c:pt idx="332">
                <c:v>-5.609591619337106</c:v>
              </c:pt>
              <c:pt idx="333">
                <c:v>-5.58050381826956</c:v>
              </c:pt>
              <c:pt idx="334">
                <c:v>-5.5744409651390789</c:v>
              </c:pt>
              <c:pt idx="335">
                <c:v>-5.3964418406238712</c:v>
              </c:pt>
              <c:pt idx="336">
                <c:v>-5.4403828998017829</c:v>
              </c:pt>
              <c:pt idx="337">
                <c:v>-5.3203617671833259</c:v>
              </c:pt>
              <c:pt idx="338">
                <c:v>-5.2322044876800389</c:v>
              </c:pt>
              <c:pt idx="339">
                <c:v>-5.1831785418403893</c:v>
              </c:pt>
              <c:pt idx="340">
                <c:v>-4.9793468764300366</c:v>
              </c:pt>
              <c:pt idx="341">
                <c:v>-5.0119217579881061</c:v>
              </c:pt>
              <c:pt idx="342">
                <c:v>-4.8981382962342055</c:v>
              </c:pt>
              <c:pt idx="343">
                <c:v>-4.8314433085015525</c:v>
              </c:pt>
              <c:pt idx="344">
                <c:v>-4.81702811166146</c:v>
              </c:pt>
              <c:pt idx="345">
                <c:v>-4.6609343662229428</c:v>
              </c:pt>
              <c:pt idx="346">
                <c:v>-4.7504096872793413</c:v>
              </c:pt>
              <c:pt idx="347">
                <c:v>-4.7008235494262571</c:v>
              </c:pt>
              <c:pt idx="348">
                <c:v>-4.7052868539887225</c:v>
              </c:pt>
              <c:pt idx="349">
                <c:v>-4.7628792478381641</c:v>
              </c:pt>
              <c:pt idx="350">
                <c:v>-4.6809411922256157</c:v>
              </c:pt>
              <c:pt idx="351">
                <c:v>-4.8415082894778534</c:v>
              </c:pt>
              <c:pt idx="352">
                <c:v>-4.8584045261031541</c:v>
              </c:pt>
              <c:pt idx="353">
                <c:v>-4.9242276270757355</c:v>
              </c:pt>
              <c:pt idx="354">
                <c:v>-5.0329714895965854</c:v>
              </c:pt>
              <c:pt idx="355">
                <c:v>-4.99324522109449</c:v>
              </c:pt>
              <c:pt idx="356">
                <c:v>-5.1832882930515014</c:v>
              </c:pt>
              <c:pt idx="357">
                <c:v>-5.2170393838537876</c:v>
              </c:pt>
              <c:pt idx="358">
                <c:v>-5.286073534591984</c:v>
              </c:pt>
              <c:pt idx="359">
                <c:v>-5.384330615980919</c:v>
              </c:pt>
              <c:pt idx="360">
                <c:v>-5.3201797505760249</c:v>
              </c:pt>
              <c:pt idx="361">
                <c:v>-5.4734254813323249</c:v>
              </c:pt>
              <c:pt idx="362">
                <c:v>-5.4595407696140219</c:v>
              </c:pt>
              <c:pt idx="363">
                <c:v>-5.4704259297423921</c:v>
              </c:pt>
              <c:pt idx="364">
                <c:v>-5.5051125217475736</c:v>
              </c:pt>
              <c:pt idx="365">
                <c:v>-5.37258317895874</c:v>
              </c:pt>
              <c:pt idx="366">
                <c:v>-5.4559744627211462</c:v>
              </c:pt>
              <c:pt idx="367">
                <c:v>-5.3753818420334385</c:v>
              </c:pt>
              <c:pt idx="368">
                <c:v>-5.3226689519580361</c:v>
              </c:pt>
              <c:pt idx="369">
                <c:v>-5.30220319581459</c:v>
              </c:pt>
              <c:pt idx="370">
                <c:v>-5.1242972988583144</c:v>
              </c:pt>
              <c:pt idx="371">
                <c:v>-5.1716962260621244</c:v>
              </c:pt>
              <c:pt idx="372">
                <c:v>-5.0687149689227216</c:v>
              </c:pt>
              <c:pt idx="373">
                <c:v>-5.0055075574828578</c:v>
              </c:pt>
              <c:pt idx="374">
                <c:v>-4.987107106699332</c:v>
              </c:pt>
              <c:pt idx="375">
                <c:v>-4.824200214271257</c:v>
              </c:pt>
              <c:pt idx="376">
                <c:v>-4.8965859238212044</c:v>
              </c:pt>
              <c:pt idx="377">
                <c:v>-4.8287726793023715</c:v>
              </c:pt>
              <c:pt idx="378">
                <c:v>-4.8099104003075919</c:v>
              </c:pt>
              <c:pt idx="379">
                <c:v>-4.841224476175813</c:v>
              </c:pt>
              <c:pt idx="380">
                <c:v>-4.7340682479485245</c:v>
              </c:pt>
              <c:pt idx="381">
                <c:v>-4.8641512768250843</c:v>
              </c:pt>
              <c:pt idx="382">
                <c:v>-4.854567768350595</c:v>
              </c:pt>
              <c:pt idx="383">
                <c:v>-4.8940417319501872</c:v>
              </c:pt>
              <c:pt idx="384">
                <c:v>-4.9789476283047787</c:v>
              </c:pt>
              <c:pt idx="385">
                <c:v>-4.9218084655170982</c:v>
              </c:pt>
              <c:pt idx="386">
                <c:v>-5.0942246244407041</c:v>
              </c:pt>
              <c:pt idx="387">
                <c:v>-5.1188958413022068</c:v>
              </c:pt>
              <c:pt idx="388">
                <c:v>-5.183599266966926</c:v>
              </c:pt>
              <c:pt idx="389">
                <c:v>-5.2827165473119031</c:v>
              </c:pt>
              <c:pt idx="390">
                <c:v>-5.228937231746615</c:v>
              </c:pt>
              <c:pt idx="391">
                <c:v>-5.393115566163674</c:v>
              </c:pt>
              <c:pt idx="392">
                <c:v>-5.3986022220161658</c:v>
              </c:pt>
              <c:pt idx="393">
                <c:v>-5.4327922043609185</c:v>
              </c:pt>
              <c:pt idx="394">
                <c:v>-5.4926618162544933</c:v>
              </c:pt>
              <c:pt idx="395">
                <c:v>-5.39094209147589</c:v>
              </c:pt>
              <c:pt idx="396">
                <c:v>-5.5009636650169593</c:v>
              </c:pt>
              <c:pt idx="397">
                <c:v>-5.4490955206362521</c:v>
              </c:pt>
              <c:pt idx="398">
                <c:v>-5.4229088901818026</c:v>
              </c:pt>
              <c:pt idx="399">
                <c:v>-5.4244039226109662</c:v>
              </c:pt>
              <c:pt idx="400">
                <c:v>-5.2675114207187406</c:v>
              </c:pt>
            </c:numLit>
          </c:y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9824"/>
        <c:axId val="147931904"/>
      </c:scatterChart>
      <c:valAx>
        <c:axId val="144349824"/>
        <c:scaling>
          <c:orientation val="minMax"/>
          <c:max val="28.8"/>
          <c:min val="19.200000000000003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Frequency (GHz)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7931904"/>
        <c:crosses val="autoZero"/>
        <c:crossBetween val="midCat"/>
      </c:valAx>
      <c:valAx>
        <c:axId val="147931904"/>
        <c:scaling>
          <c:orientation val="minMax"/>
          <c:max val="-1"/>
          <c:min val="-24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S-Parameters (dB)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349824"/>
        <c:crossesAt val="0"/>
        <c:crossBetween val="midCat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Z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ZA" sz="1600" dirty="0" smtClean="0"/>
              <a:t>Ludwig III (Cross)</a:t>
            </a:r>
            <a:endParaRPr lang="en-ZA" sz="1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Φ = 0°</c:v>
          </c:tx>
          <c:spPr>
            <a:ln>
              <a:solidFill>
                <a:srgbClr val="0099C9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-36.273684780321325</c:v>
              </c:pt>
              <c:pt idx="1">
                <c:v>-27.039481495340763</c:v>
              </c:pt>
              <c:pt idx="2">
                <c:v>-22.402461744488459</c:v>
              </c:pt>
              <c:pt idx="3">
                <c:v>-19.50184565427001</c:v>
              </c:pt>
              <c:pt idx="4">
                <c:v>-17.341673407922549</c:v>
              </c:pt>
              <c:pt idx="5">
                <c:v>-15.431114428642783</c:v>
              </c:pt>
              <c:pt idx="6">
                <c:v>-13.484524019328408</c:v>
              </c:pt>
              <c:pt idx="7">
                <c:v>-11.407053532183756</c:v>
              </c:pt>
              <c:pt idx="8">
                <c:v>-9.25411510696231</c:v>
              </c:pt>
              <c:pt idx="9">
                <c:v>-7.1321863495316453</c:v>
              </c:pt>
              <c:pt idx="10">
                <c:v>-5.1207459248696221</c:v>
              </c:pt>
              <c:pt idx="11">
                <c:v>-3.2541849601402979</c:v>
              </c:pt>
              <c:pt idx="12">
                <c:v>-1.5348375059806674</c:v>
              </c:pt>
              <c:pt idx="13">
                <c:v>0.049579949945962043</c:v>
              </c:pt>
              <c:pt idx="14">
                <c:v>1.5124594007552079</c:v>
              </c:pt>
              <c:pt idx="15">
                <c:v>2.8628231302880609</c:v>
              </c:pt>
              <c:pt idx="16">
                <c:v>4.1034833806127669</c:v>
              </c:pt>
              <c:pt idx="17">
                <c:v>5.2330088456455517</c:v>
              </c:pt>
              <c:pt idx="18">
                <c:v>6.2482916082531013</c:v>
              </c:pt>
              <c:pt idx="19">
                <c:v>7.1462465861012276</c:v>
              </c:pt>
              <c:pt idx="20">
                <c:v>7.9252127581262339</c:v>
              </c:pt>
              <c:pt idx="21">
                <c:v>8.58443197085599</c:v>
              </c:pt>
              <c:pt idx="22">
                <c:v>9.1237067926151578</c:v>
              </c:pt>
              <c:pt idx="23">
                <c:v>9.5421548414496744</c:v>
              </c:pt>
              <c:pt idx="24">
                <c:v>9.8366104903061835</c:v>
              </c:pt>
              <c:pt idx="25">
                <c:v>10.000825351800442</c:v>
              </c:pt>
              <c:pt idx="26">
                <c:v>10.023941367888415</c:v>
              </c:pt>
              <c:pt idx="27">
                <c:v>9.889981155439278</c:v>
              </c:pt>
              <c:pt idx="28">
                <c:v>9.57675830499639</c:v>
              </c:pt>
              <c:pt idx="29">
                <c:v>9.0531186785508773</c:v>
              </c:pt>
              <c:pt idx="30">
                <c:v>8.2741009911818875</c:v>
              </c:pt>
              <c:pt idx="31">
                <c:v>7.1705566017344067</c:v>
              </c:pt>
              <c:pt idx="32">
                <c:v>5.6276791673693864</c:v>
              </c:pt>
              <c:pt idx="33">
                <c:v>3.4311228954992048</c:v>
              </c:pt>
              <c:pt idx="34">
                <c:v>0.10010121379488024</c:v>
              </c:pt>
              <c:pt idx="35">
                <c:v>-5.9192455034769207</c:v>
              </c:pt>
              <c:pt idx="36">
                <c:v>-35.046531771372841</c:v>
              </c:pt>
              <c:pt idx="37">
                <c:v>-5.3209083417743361</c:v>
              </c:pt>
              <c:pt idx="38">
                <c:v>0.42704265311300593</c:v>
              </c:pt>
              <c:pt idx="39">
                <c:v>3.6765989359156688</c:v>
              </c:pt>
              <c:pt idx="40">
                <c:v>5.8355170854356144</c:v>
              </c:pt>
              <c:pt idx="41">
                <c:v>7.3546348528162531</c:v>
              </c:pt>
              <c:pt idx="42">
                <c:v>8.4380602039516646</c:v>
              </c:pt>
              <c:pt idx="43">
                <c:v>9.1964218352393488</c:v>
              </c:pt>
              <c:pt idx="44">
                <c:v>9.6973179971842587</c:v>
              </c:pt>
              <c:pt idx="45">
                <c:v>9.9858258384957939</c:v>
              </c:pt>
              <c:pt idx="46">
                <c:v>10.094460001979771</c:v>
              </c:pt>
              <c:pt idx="47">
                <c:v>10.047848198362692</c:v>
              </c:pt>
              <c:pt idx="48">
                <c:v>9.8649988930676926</c:v>
              </c:pt>
              <c:pt idx="49">
                <c:v>9.5597449961132543</c:v>
              </c:pt>
              <c:pt idx="50">
                <c:v>9.140487490207402</c:v>
              </c:pt>
              <c:pt idx="51">
                <c:v>8.6102888126620662</c:v>
              </c:pt>
              <c:pt idx="52">
                <c:v>7.9674126564992322</c:v>
              </c:pt>
              <c:pt idx="53">
                <c:v>7.2064905719281036</c:v>
              </c:pt>
              <c:pt idx="54">
                <c:v>6.3199894254779956</c:v>
              </c:pt>
              <c:pt idx="55">
                <c:v>5.2996102363073474</c:v>
              </c:pt>
              <c:pt idx="56">
                <c:v>4.138022019514807</c:v>
              </c:pt>
              <c:pt idx="57">
                <c:v>2.8295984648807391</c:v>
              </c:pt>
              <c:pt idx="58">
                <c:v>1.3714290268964597</c:v>
              </c:pt>
              <c:pt idx="59">
                <c:v>-0.23594218245518156</c:v>
              </c:pt>
              <c:pt idx="60">
                <c:v>-1.9876701713671083</c:v>
              </c:pt>
              <c:pt idx="61">
                <c:v>-3.8715977720755763</c:v>
              </c:pt>
              <c:pt idx="62">
                <c:v>-5.8656992391349148</c:v>
              </c:pt>
              <c:pt idx="63">
                <c:v>-7.9326168364516683</c:v>
              </c:pt>
              <c:pt idx="64">
                <c:v>-10.018974852833193</c:v>
              </c:pt>
              <c:pt idx="65">
                <c:v>-12.068122590405142</c:v>
              </c:pt>
              <c:pt idx="66">
                <c:v>-14.05378666815966</c:v>
              </c:pt>
              <c:pt idx="67">
                <c:v>-16.027943226686524</c:v>
              </c:pt>
              <c:pt idx="68">
                <c:v>-18.15610951639335</c:v>
              </c:pt>
              <c:pt idx="69">
                <c:v>-20.763796045575418</c:v>
              </c:pt>
              <c:pt idx="70">
                <c:v>-24.492467190004483</c:v>
              </c:pt>
              <c:pt idx="71">
                <c:v>-31.11267568085146</c:v>
              </c:pt>
            </c:numLit>
          </c:yVal>
        </c:ser>
        <c:ser>
          <c:idx val="1"/>
          <c:order val="1"/>
          <c:tx>
            <c:v>Φ = 90°</c:v>
          </c:tx>
          <c:spPr>
            <a:ln>
              <a:solidFill>
                <a:srgbClr val="0099C9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-10.115678363014958</c:v>
              </c:pt>
              <c:pt idx="1">
                <c:v>-12.666908890304661</c:v>
              </c:pt>
              <c:pt idx="2">
                <c:v>-19.80886064851741</c:v>
              </c:pt>
              <c:pt idx="3">
                <c:v>-21.776183467722756</c:v>
              </c:pt>
              <c:pt idx="4">
                <c:v>-21.626948508360798</c:v>
              </c:pt>
              <c:pt idx="5">
                <c:v>-16.422053213142263</c:v>
              </c:pt>
              <c:pt idx="6">
                <c:v>-40</c:v>
              </c:pt>
              <c:pt idx="7">
                <c:v>-11.451845411529236</c:v>
              </c:pt>
              <c:pt idx="8">
                <c:v>-8.3752924671099862</c:v>
              </c:pt>
              <c:pt idx="9">
                <c:v>-5.2942934485133328</c:v>
              </c:pt>
              <c:pt idx="10">
                <c:v>-3.143041903625706</c:v>
              </c:pt>
              <c:pt idx="11">
                <c:v>-4.3401728646909223</c:v>
              </c:pt>
              <c:pt idx="12">
                <c:v>-9.7176293988773423</c:v>
              </c:pt>
              <c:pt idx="13">
                <c:v>-17.39375155934674</c:v>
              </c:pt>
              <c:pt idx="14">
                <c:v>-17.1181721854383</c:v>
              </c:pt>
              <c:pt idx="15">
                <c:v>-17.532091830104314</c:v>
              </c:pt>
              <c:pt idx="16">
                <c:v>-19.467328733204965</c:v>
              </c:pt>
              <c:pt idx="17">
                <c:v>-21.300981368593561</c:v>
              </c:pt>
              <c:pt idx="18">
                <c:v>-22.117226763961387</c:v>
              </c:pt>
              <c:pt idx="19">
                <c:v>-22.44731669646827</c:v>
              </c:pt>
              <c:pt idx="20">
                <c:v>-23.711731168442078</c:v>
              </c:pt>
              <c:pt idx="21">
                <c:v>-24.360648255914224</c:v>
              </c:pt>
              <c:pt idx="22">
                <c:v>-18.922045244101543</c:v>
              </c:pt>
              <c:pt idx="23">
                <c:v>-13.764911769960367</c:v>
              </c:pt>
              <c:pt idx="24">
                <c:v>-10.05989525986247</c:v>
              </c:pt>
              <c:pt idx="25">
                <c:v>-6.1663848861750488</c:v>
              </c:pt>
              <c:pt idx="26">
                <c:v>-1.9801015299666744</c:v>
              </c:pt>
              <c:pt idx="27">
                <c:v>0.35190339323701664</c:v>
              </c:pt>
              <c:pt idx="28">
                <c:v>-0.99425116961661675</c:v>
              </c:pt>
              <c:pt idx="29">
                <c:v>-11.198351178851917</c:v>
              </c:pt>
              <c:pt idx="30">
                <c:v>-14.150380621735954</c:v>
              </c:pt>
              <c:pt idx="31">
                <c:v>-10.337434049664873</c:v>
              </c:pt>
              <c:pt idx="32">
                <c:v>-11.517718623934798</c:v>
              </c:pt>
              <c:pt idx="33">
                <c:v>-1.4080540927503973</c:v>
              </c:pt>
              <c:pt idx="34">
                <c:v>-7.38278630738197</c:v>
              </c:pt>
              <c:pt idx="35">
                <c:v>12.039298979115197</c:v>
              </c:pt>
              <c:pt idx="36">
                <c:v>15.562605206186253</c:v>
              </c:pt>
              <c:pt idx="37">
                <c:v>9.9741983971587782</c:v>
              </c:pt>
              <c:pt idx="38">
                <c:v>-10.896579956563441</c:v>
              </c:pt>
              <c:pt idx="39">
                <c:v>-7.7171014545953787</c:v>
              </c:pt>
              <c:pt idx="40">
                <c:v>-12.873876778465869</c:v>
              </c:pt>
              <c:pt idx="41">
                <c:v>-12.952081063038898</c:v>
              </c:pt>
              <c:pt idx="42">
                <c:v>-12.701716027319064</c:v>
              </c:pt>
              <c:pt idx="43">
                <c:v>-9.4100243283184888</c:v>
              </c:pt>
              <c:pt idx="44">
                <c:v>-0.5441048944988629</c:v>
              </c:pt>
              <c:pt idx="45">
                <c:v>0.879555445003959</c:v>
              </c:pt>
              <c:pt idx="46">
                <c:v>-1.5404441348709774</c:v>
              </c:pt>
              <c:pt idx="47">
                <c:v>-6.9501542480231651</c:v>
              </c:pt>
              <c:pt idx="48">
                <c:v>-12.981191173849355</c:v>
              </c:pt>
              <c:pt idx="49">
                <c:v>-17.225430870521357</c:v>
              </c:pt>
              <c:pt idx="50">
                <c:v>-21.529870918355691</c:v>
              </c:pt>
              <c:pt idx="51">
                <c:v>-24.900549830089314</c:v>
              </c:pt>
              <c:pt idx="52">
                <c:v>-27.5666287041035</c:v>
              </c:pt>
              <c:pt idx="53">
                <c:v>-31.24338203716561</c:v>
              </c:pt>
              <c:pt idx="54">
                <c:v>-37.691415556296192</c:v>
              </c:pt>
              <c:pt idx="55">
                <c:v>-40</c:v>
              </c:pt>
              <c:pt idx="56">
                <c:v>-28.542124513102792</c:v>
              </c:pt>
              <c:pt idx="57">
                <c:v>-22.618820046455035</c:v>
              </c:pt>
              <c:pt idx="58">
                <c:v>-21.881276112390896</c:v>
              </c:pt>
              <c:pt idx="59">
                <c:v>-22.963945562723875</c:v>
              </c:pt>
              <c:pt idx="60">
                <c:v>-11.70908098899816</c:v>
              </c:pt>
              <c:pt idx="61">
                <c:v>-5.9850975402219078</c:v>
              </c:pt>
              <c:pt idx="62">
                <c:v>-3.6557310739148585</c:v>
              </c:pt>
              <c:pt idx="63">
                <c:v>-4.0621311233121329</c:v>
              </c:pt>
              <c:pt idx="64">
                <c:v>-7.5770455798316219</c:v>
              </c:pt>
              <c:pt idx="65">
                <c:v>-11.798237465096831</c:v>
              </c:pt>
              <c:pt idx="66">
                <c:v>-23.079011033606761</c:v>
              </c:pt>
              <c:pt idx="67">
                <c:v>-19.895846807330326</c:v>
              </c:pt>
              <c:pt idx="68">
                <c:v>-17.454167125556186</c:v>
              </c:pt>
              <c:pt idx="69">
                <c:v>-23.877204800351048</c:v>
              </c:pt>
              <c:pt idx="70">
                <c:v>-19.706317977485718</c:v>
              </c:pt>
              <c:pt idx="71">
                <c:v>-15.803334972593721</c:v>
              </c:pt>
            </c:numLit>
          </c:yVal>
        </c:ser>
        <c:ser>
          <c:idx val="2"/>
          <c:order val="2"/>
          <c:tx>
            <c:v>Φ = 0°</c:v>
          </c:tx>
          <c:spPr>
            <a:ln>
              <a:solidFill>
                <a:srgbClr val="E65D00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-40</c:v>
              </c:pt>
              <c:pt idx="1">
                <c:v>-39.222372396289153</c:v>
              </c:pt>
              <c:pt idx="2">
                <c:v>-36.29377436734125</c:v>
              </c:pt>
              <c:pt idx="3">
                <c:v>-33.836877621252277</c:v>
              </c:pt>
              <c:pt idx="4">
                <c:v>-31.877354670714347</c:v>
              </c:pt>
              <c:pt idx="5">
                <c:v>-30.257453537742919</c:v>
              </c:pt>
              <c:pt idx="6">
                <c:v>-28.89018861178981</c:v>
              </c:pt>
              <c:pt idx="7">
                <c:v>-27.750733633022215</c:v>
              </c:pt>
              <c:pt idx="8">
                <c:v>-26.844575409038363</c:v>
              </c:pt>
              <c:pt idx="9">
                <c:v>-26.184321477503708</c:v>
              </c:pt>
              <c:pt idx="10">
                <c:v>-25.77854724994722</c:v>
              </c:pt>
              <c:pt idx="11">
                <c:v>-25.627792338650139</c:v>
              </c:pt>
              <c:pt idx="12">
                <c:v>-25.724386047289002</c:v>
              </c:pt>
              <c:pt idx="13">
                <c:v>-26.05300959665955</c:v>
              </c:pt>
              <c:pt idx="14">
                <c:v>-26.591592312716379</c:v>
              </c:pt>
              <c:pt idx="15">
                <c:v>-27.312728877735072</c:v>
              </c:pt>
              <c:pt idx="16">
                <c:v>-28.182420306766822</c:v>
              </c:pt>
              <c:pt idx="17">
                <c:v>-29.157276177887873</c:v>
              </c:pt>
              <c:pt idx="18">
                <c:v>-30.178241759841544</c:v>
              </c:pt>
              <c:pt idx="19">
                <c:v>-31.163855619216957</c:v>
              </c:pt>
              <c:pt idx="20">
                <c:v>-32.012096441779143</c:v>
              </c:pt>
              <c:pt idx="21">
                <c:v>-32.609996925934418</c:v>
              </c:pt>
              <c:pt idx="22">
                <c:v>-32.859590045621729</c:v>
              </c:pt>
              <c:pt idx="23">
                <c:v>-32.716960890678749</c:v>
              </c:pt>
              <c:pt idx="24">
                <c:v>-32.235211785261008</c:v>
              </c:pt>
              <c:pt idx="25">
                <c:v>-31.55564982743067</c:v>
              </c:pt>
              <c:pt idx="26">
                <c:v>-30.84780597567525</c:v>
              </c:pt>
              <c:pt idx="27">
                <c:v>-30.248231796234705</c:v>
              </c:pt>
              <c:pt idx="28">
                <c:v>-29.843144151199375</c:v>
              </c:pt>
              <c:pt idx="29">
                <c:v>-29.679367903319292</c:v>
              </c:pt>
              <c:pt idx="30">
                <c:v>-29.781376491917193</c:v>
              </c:pt>
              <c:pt idx="31">
                <c:v>-30.167877928026989</c:v>
              </c:pt>
              <c:pt idx="32">
                <c:v>-30.859431874970618</c:v>
              </c:pt>
              <c:pt idx="33">
                <c:v>-31.883418745475922</c:v>
              </c:pt>
              <c:pt idx="34">
                <c:v>-33.271894957554778</c:v>
              </c:pt>
              <c:pt idx="35">
                <c:v>-35.051547998899167</c:v>
              </c:pt>
              <c:pt idx="36">
                <c:v>-37.207137814222612</c:v>
              </c:pt>
              <c:pt idx="37">
                <c:v>-39.549583361236714</c:v>
              </c:pt>
              <c:pt idx="38">
                <c:v>-40</c:v>
              </c:pt>
              <c:pt idx="39">
                <c:v>-40</c:v>
              </c:pt>
              <c:pt idx="40">
                <c:v>-39.34560941877519</c:v>
              </c:pt>
              <c:pt idx="41">
                <c:v>-36.820692194252018</c:v>
              </c:pt>
              <c:pt idx="42">
                <c:v>-34.414413508036141</c:v>
              </c:pt>
              <c:pt idx="43">
                <c:v>-32.35357879355044</c:v>
              </c:pt>
              <c:pt idx="44">
                <c:v>-30.708334665666396</c:v>
              </c:pt>
              <c:pt idx="45">
                <c:v>-29.502461266636651</c:v>
              </c:pt>
              <c:pt idx="46">
                <c:v>-28.747054552760144</c:v>
              </c:pt>
              <c:pt idx="47">
                <c:v>-28.453336619738877</c:v>
              </c:pt>
              <c:pt idx="48">
                <c:v>-28.640434539705318</c:v>
              </c:pt>
              <c:pt idx="49">
                <c:v>-29.340804808441355</c:v>
              </c:pt>
              <c:pt idx="50">
                <c:v>-30.598687060780154</c:v>
              </c:pt>
              <c:pt idx="51">
                <c:v>-32.429376496061174</c:v>
              </c:pt>
              <c:pt idx="52">
                <c:v>-34.5781538727245</c:v>
              </c:pt>
              <c:pt idx="53">
                <c:v>-35.807004372318623</c:v>
              </c:pt>
              <c:pt idx="54">
                <c:v>-34.720430032311526</c:v>
              </c:pt>
              <c:pt idx="55">
                <c:v>-32.532048832188238</c:v>
              </c:pt>
              <c:pt idx="56">
                <c:v>-30.530562607573803</c:v>
              </c:pt>
              <c:pt idx="57">
                <c:v>-28.96704900172082</c:v>
              </c:pt>
              <c:pt idx="58">
                <c:v>-27.7838602531928</c:v>
              </c:pt>
              <c:pt idx="59">
                <c:v>-26.891615481939336</c:v>
              </c:pt>
              <c:pt idx="60">
                <c:v>-26.22630524341179</c:v>
              </c:pt>
              <c:pt idx="61">
                <c:v>-25.759076178271272</c:v>
              </c:pt>
              <c:pt idx="62">
                <c:v>-25.491028884865059</c:v>
              </c:pt>
              <c:pt idx="63">
                <c:v>-25.443102440776787</c:v>
              </c:pt>
              <c:pt idx="64">
                <c:v>-25.645515113241668</c:v>
              </c:pt>
              <c:pt idx="65">
                <c:v>-26.132189535066956</c:v>
              </c:pt>
              <c:pt idx="66">
                <c:v>-26.939990841646178</c:v>
              </c:pt>
              <c:pt idx="67">
                <c:v>-28.11567591321003</c:v>
              </c:pt>
              <c:pt idx="68">
                <c:v>-29.726186949304033</c:v>
              </c:pt>
              <c:pt idx="69">
                <c:v>-31.874086921321997</c:v>
              </c:pt>
              <c:pt idx="70">
                <c:v>-34.700355047020956</c:v>
              </c:pt>
              <c:pt idx="71">
                <c:v>-38.1938423205451</c:v>
              </c:pt>
            </c:numLit>
          </c:yVal>
        </c:ser>
        <c:ser>
          <c:idx val="3"/>
          <c:order val="3"/>
          <c:tx>
            <c:v>Φ = 90°</c:v>
          </c:tx>
          <c:spPr>
            <a:ln>
              <a:solidFill>
                <a:srgbClr val="E65D00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-40</c:v>
              </c:pt>
              <c:pt idx="1">
                <c:v>-27.904626045566093</c:v>
              </c:pt>
              <c:pt idx="2">
                <c:v>-37.704400013689366</c:v>
              </c:pt>
              <c:pt idx="3">
                <c:v>-33.205267579046513</c:v>
              </c:pt>
              <c:pt idx="4">
                <c:v>-40</c:v>
              </c:pt>
              <c:pt idx="5">
                <c:v>-38.954178517387433</c:v>
              </c:pt>
              <c:pt idx="6">
                <c:v>-28.25028883059165</c:v>
              </c:pt>
              <c:pt idx="7">
                <c:v>-28.982289184340978</c:v>
              </c:pt>
              <c:pt idx="8">
                <c:v>-7.926837761068426</c:v>
              </c:pt>
              <c:pt idx="9">
                <c:v>-0.63761733090267059</c:v>
              </c:pt>
              <c:pt idx="10">
                <c:v>-2.7265337602669066</c:v>
              </c:pt>
              <c:pt idx="11">
                <c:v>-16.228967644893014</c:v>
              </c:pt>
              <c:pt idx="12">
                <c:v>-28.364184456228539</c:v>
              </c:pt>
              <c:pt idx="13">
                <c:v>-24.47454761556374</c:v>
              </c:pt>
              <c:pt idx="14">
                <c:v>-19.639797946304792</c:v>
              </c:pt>
              <c:pt idx="15">
                <c:v>-24.171722738892733</c:v>
              </c:pt>
              <c:pt idx="16">
                <c:v>-35.400240251661074</c:v>
              </c:pt>
              <c:pt idx="17">
                <c:v>-29.096075447703143</c:v>
              </c:pt>
              <c:pt idx="18">
                <c:v>-27.095132524445575</c:v>
              </c:pt>
              <c:pt idx="19">
                <c:v>-28.185915823781542</c:v>
              </c:pt>
              <c:pt idx="20">
                <c:v>-33.514473807084642</c:v>
              </c:pt>
              <c:pt idx="21">
                <c:v>-34.94024020657664</c:v>
              </c:pt>
              <c:pt idx="22">
                <c:v>-24.402681496422272</c:v>
              </c:pt>
              <c:pt idx="23">
                <c:v>-25.737316340514536</c:v>
              </c:pt>
              <c:pt idx="24">
                <c:v>-27.109363079536667</c:v>
              </c:pt>
              <c:pt idx="25">
                <c:v>-14.636107679926294</c:v>
              </c:pt>
              <c:pt idx="26">
                <c:v>0.29491282711140643</c:v>
              </c:pt>
              <c:pt idx="27">
                <c:v>3.7828640035731889</c:v>
              </c:pt>
              <c:pt idx="28">
                <c:v>-2.9387622791763586</c:v>
              </c:pt>
              <c:pt idx="29">
                <c:v>-29.519944518993682</c:v>
              </c:pt>
              <c:pt idx="30">
                <c:v>-21.999872718061333</c:v>
              </c:pt>
              <c:pt idx="31">
                <c:v>-22.345941531584469</c:v>
              </c:pt>
              <c:pt idx="32">
                <c:v>-32.002742281639065</c:v>
              </c:pt>
              <c:pt idx="33">
                <c:v>-29.01777777512407</c:v>
              </c:pt>
              <c:pt idx="34">
                <c:v>-38.126579889194261</c:v>
              </c:pt>
              <c:pt idx="35">
                <c:v>-40</c:v>
              </c:pt>
              <c:pt idx="36">
                <c:v>-37.207137814222364</c:v>
              </c:pt>
              <c:pt idx="37">
                <c:v>-31.389307772651819</c:v>
              </c:pt>
              <c:pt idx="38">
                <c:v>-30.608555778648817</c:v>
              </c:pt>
              <c:pt idx="39">
                <c:v>-26.608261726941205</c:v>
              </c:pt>
              <c:pt idx="40">
                <c:v>-33.120334658798527</c:v>
              </c:pt>
              <c:pt idx="41">
                <c:v>-17.852546730102695</c:v>
              </c:pt>
              <c:pt idx="42">
                <c:v>-21.374373860327026</c:v>
              </c:pt>
              <c:pt idx="43">
                <c:v>-31.824936127661928</c:v>
              </c:pt>
              <c:pt idx="44">
                <c:v>-3.1023511341452807</c:v>
              </c:pt>
              <c:pt idx="45">
                <c:v>3.8113158549617987</c:v>
              </c:pt>
              <c:pt idx="46">
                <c:v>0.037250490406386283</c:v>
              </c:pt>
              <c:pt idx="47">
                <c:v>-14.489515621802017</c:v>
              </c:pt>
              <c:pt idx="48">
                <c:v>-32.16821508726089</c:v>
              </c:pt>
              <c:pt idx="49">
                <c:v>-21.331395443818543</c:v>
              </c:pt>
              <c:pt idx="50">
                <c:v>-21.798259528710872</c:v>
              </c:pt>
              <c:pt idx="51">
                <c:v>-26.770124773877598</c:v>
              </c:pt>
              <c:pt idx="52">
                <c:v>-26.692094293501434</c:v>
              </c:pt>
              <c:pt idx="53">
                <c:v>-25.999245743703735</c:v>
              </c:pt>
              <c:pt idx="54">
                <c:v>-26.32376230592536</c:v>
              </c:pt>
              <c:pt idx="55">
                <c:v>-26.362990715377968</c:v>
              </c:pt>
              <c:pt idx="56">
                <c:v>-24.398330311754787</c:v>
              </c:pt>
              <c:pt idx="57">
                <c:v>-21.332605440869585</c:v>
              </c:pt>
              <c:pt idx="58">
                <c:v>-20.376765128162813</c:v>
              </c:pt>
              <c:pt idx="59">
                <c:v>-24.172808651524665</c:v>
              </c:pt>
              <c:pt idx="60">
                <c:v>-37.086465516314142</c:v>
              </c:pt>
              <c:pt idx="61">
                <c:v>-14.4550085896723</c:v>
              </c:pt>
              <c:pt idx="62">
                <c:v>-3.0517376430808851</c:v>
              </c:pt>
              <c:pt idx="63">
                <c:v>-0.33447507077747551</c:v>
              </c:pt>
              <c:pt idx="64">
                <c:v>-7.97992621916287</c:v>
              </c:pt>
              <c:pt idx="65">
                <c:v>-27.862032226310856</c:v>
              </c:pt>
              <c:pt idx="66">
                <c:v>-27.307114977985432</c:v>
              </c:pt>
              <c:pt idx="67">
                <c:v>-23.065720724874311</c:v>
              </c:pt>
              <c:pt idx="68">
                <c:v>-40</c:v>
              </c:pt>
              <c:pt idx="69">
                <c:v>-34.434554086299293</c:v>
              </c:pt>
              <c:pt idx="70">
                <c:v>-37.923623828299938</c:v>
              </c:pt>
              <c:pt idx="71">
                <c:v>-33.957772102593921</c:v>
              </c:pt>
            </c:numLit>
          </c:yVal>
        </c:ser>
        <c:ser>
          <c:idx val="4"/>
          <c:order val="4"/>
          <c:tx>
            <c:v>Φ = 0°</c:v>
          </c:tx>
          <c:spPr>
            <a:ln>
              <a:solidFill>
                <a:srgbClr val="B5EE00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-35.773149375024722</c:v>
              </c:pt>
              <c:pt idx="1">
                <c:v>-35.570617697814285</c:v>
              </c:pt>
              <c:pt idx="2">
                <c:v>-34.875422584088177</c:v>
              </c:pt>
              <c:pt idx="3">
                <c:v>-33.987360199697328</c:v>
              </c:pt>
              <c:pt idx="4">
                <c:v>-32.983626034014442</c:v>
              </c:pt>
              <c:pt idx="5">
                <c:v>-31.874711282783711</c:v>
              </c:pt>
              <c:pt idx="6">
                <c:v>-30.709815223531351</c:v>
              </c:pt>
              <c:pt idx="7">
                <c:v>-29.581640674123811</c:v>
              </c:pt>
              <c:pt idx="8">
                <c:v>-28.585158266119308</c:v>
              </c:pt>
              <c:pt idx="9">
                <c:v>-27.790391235720268</c:v>
              </c:pt>
              <c:pt idx="10">
                <c:v>-27.2379645071954</c:v>
              </c:pt>
              <c:pt idx="11">
                <c:v>-26.943091799766556</c:v>
              </c:pt>
              <c:pt idx="12">
                <c:v>-26.897727712111926</c:v>
              </c:pt>
              <c:pt idx="13">
                <c:v>-27.065332706779493</c:v>
              </c:pt>
              <c:pt idx="14">
                <c:v>-27.366793461832316</c:v>
              </c:pt>
              <c:pt idx="15">
                <c:v>-27.666523015473619</c:v>
              </c:pt>
              <c:pt idx="16">
                <c:v>-27.787778504506381</c:v>
              </c:pt>
              <c:pt idx="17">
                <c:v>-27.596037907113185</c:v>
              </c:pt>
              <c:pt idx="18">
                <c:v>-27.098889927117682</c:v>
              </c:pt>
              <c:pt idx="19">
                <c:v>-26.435378906827196</c:v>
              </c:pt>
              <c:pt idx="20">
                <c:v>-25.768175251933506</c:v>
              </c:pt>
              <c:pt idx="21">
                <c:v>-25.210995260103033</c:v>
              </c:pt>
              <c:pt idx="22">
                <c:v>-24.820167702632823</c:v>
              </c:pt>
              <c:pt idx="23">
                <c:v>-24.612950159751129</c:v>
              </c:pt>
              <c:pt idx="24">
                <c:v>-24.584851726658915</c:v>
              </c:pt>
              <c:pt idx="25">
                <c:v>-24.719871901524403</c:v>
              </c:pt>
              <c:pt idx="26">
                <c:v>-24.998236364631286</c:v>
              </c:pt>
              <c:pt idx="27">
                <c:v>-25.39915273482513</c:v>
              </c:pt>
              <c:pt idx="28">
                <c:v>-25.90346641752366</c:v>
              </c:pt>
              <c:pt idx="29">
                <c:v>-26.494715356898347</c:v>
              </c:pt>
              <c:pt idx="30">
                <c:v>-27.159163504610891</c:v>
              </c:pt>
              <c:pt idx="31">
                <c:v>-27.885154314691498</c:v>
              </c:pt>
              <c:pt idx="32">
                <c:v>-28.661420776268876</c:v>
              </c:pt>
              <c:pt idx="33">
                <c:v>-29.478865756782902</c:v>
              </c:pt>
              <c:pt idx="34">
                <c:v>-30.334683427857456</c:v>
              </c:pt>
              <c:pt idx="35">
                <c:v>-31.241147305394996</c:v>
              </c:pt>
              <c:pt idx="36">
                <c:v>-32.2375876881448</c:v>
              </c:pt>
              <c:pt idx="37">
                <c:v>-33.402203872351627</c:v>
              </c:pt>
              <c:pt idx="38">
                <c:v>-34.867740345705243</c:v>
              </c:pt>
              <c:pt idx="39">
                <c:v>-36.859198019017263</c:v>
              </c:pt>
              <c:pt idx="40">
                <c:v>-39.812023624611605</c:v>
              </c:pt>
              <c:pt idx="41">
                <c:v>-40</c:v>
              </c:pt>
              <c:pt idx="42">
                <c:v>-40</c:v>
              </c:pt>
              <c:pt idx="43">
                <c:v>-40</c:v>
              </c:pt>
              <c:pt idx="44">
                <c:v>-40</c:v>
              </c:pt>
              <c:pt idx="45">
                <c:v>-37.561136176865176</c:v>
              </c:pt>
              <c:pt idx="46">
                <c:v>-35.7489180773701</c:v>
              </c:pt>
              <c:pt idx="47">
                <c:v>-34.774937149673939</c:v>
              </c:pt>
              <c:pt idx="48">
                <c:v>-34.392007497789685</c:v>
              </c:pt>
              <c:pt idx="49">
                <c:v>-34.366327919135522</c:v>
              </c:pt>
              <c:pt idx="50">
                <c:v>-34.340566596216419</c:v>
              </c:pt>
              <c:pt idx="51">
                <c:v>-33.821591407687649</c:v>
              </c:pt>
              <c:pt idx="52">
                <c:v>-32.539014139970867</c:v>
              </c:pt>
              <c:pt idx="53">
                <c:v>-30.745912814649831</c:v>
              </c:pt>
              <c:pt idx="54">
                <c:v>-28.865442065949164</c:v>
              </c:pt>
              <c:pt idx="55">
                <c:v>-27.155198624780166</c:v>
              </c:pt>
              <c:pt idx="56">
                <c:v>-25.715554240540644</c:v>
              </c:pt>
              <c:pt idx="57">
                <c:v>-24.573159220702646</c:v>
              </c:pt>
              <c:pt idx="58">
                <c:v>-23.727364346522037</c:v>
              </c:pt>
              <c:pt idx="59">
                <c:v>-23.1686665142912</c:v>
              </c:pt>
              <c:pt idx="60">
                <c:v>-22.884892509757488</c:v>
              </c:pt>
              <c:pt idx="61">
                <c:v>-22.863855696066537</c:v>
              </c:pt>
              <c:pt idx="62">
                <c:v>-23.094206101835006</c:v>
              </c:pt>
              <c:pt idx="63">
                <c:v>-23.567241346904805</c:v>
              </c:pt>
              <c:pt idx="64">
                <c:v>-24.278550067524737</c:v>
              </c:pt>
              <c:pt idx="65">
                <c:v>-25.229684998247933</c:v>
              </c:pt>
              <c:pt idx="66">
                <c:v>-26.42845571725482</c:v>
              </c:pt>
              <c:pt idx="67">
                <c:v>-27.885821997443937</c:v>
              </c:pt>
              <c:pt idx="68">
                <c:v>-29.60217381262067</c:v>
              </c:pt>
              <c:pt idx="69">
                <c:v>-31.531224286263463</c:v>
              </c:pt>
              <c:pt idx="70">
                <c:v>-33.493766396783158</c:v>
              </c:pt>
              <c:pt idx="71">
                <c:v>-35.072293581551676</c:v>
              </c:pt>
            </c:numLit>
          </c:yVal>
        </c:ser>
        <c:ser>
          <c:idx val="5"/>
          <c:order val="5"/>
          <c:tx>
            <c:v>Φ = 90°</c:v>
          </c:tx>
          <c:spPr>
            <a:ln>
              <a:solidFill>
                <a:srgbClr val="B5EE00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-35.773149375024715</c:v>
              </c:pt>
              <c:pt idx="1">
                <c:v>-38.594013229590459</c:v>
              </c:pt>
              <c:pt idx="2">
                <c:v>-38.214061018522067</c:v>
              </c:pt>
              <c:pt idx="3">
                <c:v>-40</c:v>
              </c:pt>
              <c:pt idx="4">
                <c:v>-32.028973549560831</c:v>
              </c:pt>
              <c:pt idx="5">
                <c:v>-27.45013364772128</c:v>
              </c:pt>
              <c:pt idx="6">
                <c:v>-32.68960969751749</c:v>
              </c:pt>
              <c:pt idx="7">
                <c:v>-29.017823941907338</c:v>
              </c:pt>
              <c:pt idx="8">
                <c:v>-25.389326358828935</c:v>
              </c:pt>
              <c:pt idx="9">
                <c:v>-0.55746293064230146</c:v>
              </c:pt>
              <c:pt idx="10">
                <c:v>-11.270384891798862</c:v>
              </c:pt>
              <c:pt idx="11">
                <c:v>-26.750563702531785</c:v>
              </c:pt>
              <c:pt idx="12">
                <c:v>-30.46880020559303</c:v>
              </c:pt>
              <c:pt idx="13">
                <c:v>-24.673415986179773</c:v>
              </c:pt>
              <c:pt idx="14">
                <c:v>-20.730824195552362</c:v>
              </c:pt>
              <c:pt idx="15">
                <c:v>-20.013136064346067</c:v>
              </c:pt>
              <c:pt idx="16">
                <c:v>-22.307651620883497</c:v>
              </c:pt>
              <c:pt idx="17">
                <c:v>-21.554128525388538</c:v>
              </c:pt>
              <c:pt idx="18">
                <c:v>-21.098081168892474</c:v>
              </c:pt>
              <c:pt idx="19">
                <c:v>-20.937136930684854</c:v>
              </c:pt>
              <c:pt idx="20">
                <c:v>-21.642894765784206</c:v>
              </c:pt>
              <c:pt idx="21">
                <c:v>-23.611911134593559</c:v>
              </c:pt>
              <c:pt idx="22">
                <c:v>-26.431835226917268</c:v>
              </c:pt>
              <c:pt idx="23">
                <c:v>-22.856939147156517</c:v>
              </c:pt>
              <c:pt idx="24">
                <c:v>-28.89154727411206</c:v>
              </c:pt>
              <c:pt idx="25">
                <c:v>-23.956579811782142</c:v>
              </c:pt>
              <c:pt idx="26">
                <c:v>-7.91940799482869</c:v>
              </c:pt>
              <c:pt idx="27">
                <c:v>3.7360524277249683</c:v>
              </c:pt>
              <c:pt idx="28">
                <c:v>-20.38625199373022</c:v>
              </c:pt>
              <c:pt idx="29">
                <c:v>-24.299832625381626</c:v>
              </c:pt>
              <c:pt idx="30">
                <c:v>-25.595565991471908</c:v>
              </c:pt>
              <c:pt idx="31">
                <c:v>-16.809500498490678</c:v>
              </c:pt>
              <c:pt idx="32">
                <c:v>-33.708736746958778</c:v>
              </c:pt>
              <c:pt idx="33">
                <c:v>-40</c:v>
              </c:pt>
              <c:pt idx="34">
                <c:v>-28.765505839296015</c:v>
              </c:pt>
              <c:pt idx="35">
                <c:v>-28.795464292215208</c:v>
              </c:pt>
              <c:pt idx="36">
                <c:v>-32.237587688144721</c:v>
              </c:pt>
              <c:pt idx="37">
                <c:v>-30.88084675722417</c:v>
              </c:pt>
              <c:pt idx="38">
                <c:v>-38.617999559612485</c:v>
              </c:pt>
              <c:pt idx="39">
                <c:v>-37.135385633368941</c:v>
              </c:pt>
              <c:pt idx="40">
                <c:v>-28.549230640597187</c:v>
              </c:pt>
              <c:pt idx="41">
                <c:v>-16.270833905355595</c:v>
              </c:pt>
              <c:pt idx="42">
                <c:v>-21.909227023115186</c:v>
              </c:pt>
              <c:pt idx="43">
                <c:v>-23.224196923444364</c:v>
              </c:pt>
              <c:pt idx="44">
                <c:v>-21.207290846859628</c:v>
              </c:pt>
              <c:pt idx="45">
                <c:v>3.6661302085221603</c:v>
              </c:pt>
              <c:pt idx="46">
                <c:v>-7.4544821957135907</c:v>
              </c:pt>
              <c:pt idx="47">
                <c:v>-30.889028139923141</c:v>
              </c:pt>
              <c:pt idx="48">
                <c:v>-40</c:v>
              </c:pt>
              <c:pt idx="49">
                <c:v>-22.992853412140214</c:v>
              </c:pt>
              <c:pt idx="50">
                <c:v>-19.793814906574177</c:v>
              </c:pt>
              <c:pt idx="51">
                <c:v>-16.321981721216218</c:v>
              </c:pt>
              <c:pt idx="52">
                <c:v>-16.225358320618003</c:v>
              </c:pt>
              <c:pt idx="53">
                <c:v>-17.635558137388326</c:v>
              </c:pt>
              <c:pt idx="54">
                <c:v>-18.600699092629128</c:v>
              </c:pt>
              <c:pt idx="55">
                <c:v>-17.886375008620274</c:v>
              </c:pt>
              <c:pt idx="56">
                <c:v>-16.063027965534193</c:v>
              </c:pt>
              <c:pt idx="57">
                <c:v>-15.14166848848298</c:v>
              </c:pt>
              <c:pt idx="58">
                <c:v>-18.692457200376239</c:v>
              </c:pt>
              <c:pt idx="59">
                <c:v>-21.206619834269485</c:v>
              </c:pt>
              <c:pt idx="60">
                <c:v>-33.598719149754352</c:v>
              </c:pt>
              <c:pt idx="61">
                <c:v>-31.899632358844965</c:v>
              </c:pt>
              <c:pt idx="62">
                <c:v>-9.8231874805531554</c:v>
              </c:pt>
              <c:pt idx="63">
                <c:v>-0.6889361803440025</c:v>
              </c:pt>
              <c:pt idx="64">
                <c:v>-28.397422094050281</c:v>
              </c:pt>
              <c:pt idx="65">
                <c:v>-32.119709097601131</c:v>
              </c:pt>
              <c:pt idx="66">
                <c:v>-31.740888648239935</c:v>
              </c:pt>
              <c:pt idx="67">
                <c:v>-25.300919194323178</c:v>
              </c:pt>
              <c:pt idx="68">
                <c:v>-39.560050718447293</c:v>
              </c:pt>
              <c:pt idx="69">
                <c:v>-39.61283142801085</c:v>
              </c:pt>
              <c:pt idx="70">
                <c:v>-40</c:v>
              </c:pt>
              <c:pt idx="71">
                <c:v>-37.58429322735546</c:v>
              </c:pt>
            </c:numLit>
          </c:yVal>
        </c:ser>
        <c:ser>
          <c:idx val="6"/>
          <c:order val="6"/>
          <c:tx>
            <c:v>Φ = 0°</c:v>
          </c:tx>
          <c:spPr>
            <a:ln>
              <a:solidFill>
                <a:srgbClr val="B7DEE8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-40</c:v>
              </c:pt>
              <c:pt idx="1">
                <c:v>-40</c:v>
              </c:pt>
              <c:pt idx="2">
                <c:v>-40</c:v>
              </c:pt>
              <c:pt idx="3">
                <c:v>-38.683724248944607</c:v>
              </c:pt>
              <c:pt idx="4">
                <c:v>-35.116080102871031</c:v>
              </c:pt>
              <c:pt idx="5">
                <c:v>-32.265101166443664</c:v>
              </c:pt>
              <c:pt idx="6">
                <c:v>-30.112829498509321</c:v>
              </c:pt>
              <c:pt idx="7">
                <c:v>-28.534499535658938</c:v>
              </c:pt>
              <c:pt idx="8">
                <c:v>-27.428818506108886</c:v>
              </c:pt>
              <c:pt idx="9">
                <c:v>-26.723270984971116</c:v>
              </c:pt>
              <c:pt idx="10">
                <c:v>-26.365320042118356</c:v>
              </c:pt>
              <c:pt idx="11">
                <c:v>-26.316595992313083</c:v>
              </c:pt>
              <c:pt idx="12">
                <c:v>-26.550075303315882</c:v>
              </c:pt>
              <c:pt idx="13">
                <c:v>-27.049473189963642</c:v>
              </c:pt>
              <c:pt idx="14">
                <c:v>-27.809552209818374</c:v>
              </c:pt>
              <c:pt idx="15">
                <c:v>-28.834591164254022</c:v>
              </c:pt>
              <c:pt idx="16">
                <c:v>-30.130487423888134</c:v>
              </c:pt>
              <c:pt idx="17">
                <c:v>-31.67685240435636</c:v>
              </c:pt>
              <c:pt idx="18">
                <c:v>-33.34491674839613</c:v>
              </c:pt>
              <c:pt idx="19">
                <c:v>-34.734430674741851</c:v>
              </c:pt>
              <c:pt idx="20">
                <c:v>-35.191990405430609</c:v>
              </c:pt>
              <c:pt idx="21">
                <c:v>-34.538746109935516</c:v>
              </c:pt>
              <c:pt idx="22">
                <c:v>-33.360996684480227</c:v>
              </c:pt>
              <c:pt idx="23">
                <c:v>-32.2108669378901</c:v>
              </c:pt>
              <c:pt idx="24">
                <c:v>-31.313521108470095</c:v>
              </c:pt>
              <c:pt idx="25">
                <c:v>-30.720211724195849</c:v>
              </c:pt>
              <c:pt idx="26">
                <c:v>-30.4242714734673</c:v>
              </c:pt>
              <c:pt idx="27">
                <c:v>-30.402257516024672</c:v>
              </c:pt>
              <c:pt idx="28">
                <c:v>-30.623658387577215</c:v>
              </c:pt>
              <c:pt idx="29">
                <c:v>-31.046174387699885</c:v>
              </c:pt>
              <c:pt idx="30">
                <c:v>-31.601726256569286</c:v>
              </c:pt>
              <c:pt idx="31">
                <c:v>-32.18107731068536</c:v>
              </c:pt>
              <c:pt idx="32">
                <c:v>-32.637917048534476</c:v>
              </c:pt>
              <c:pt idx="33">
                <c:v>-32.850033728146386</c:v>
              </c:pt>
              <c:pt idx="34">
                <c:v>-32.811466518008444</c:v>
              </c:pt>
              <c:pt idx="35">
                <c:v>-32.650785398597293</c:v>
              </c:pt>
              <c:pt idx="36">
                <c:v>-32.54609362383222</c:v>
              </c:pt>
              <c:pt idx="37">
                <c:v>-32.6406121473051</c:v>
              </c:pt>
              <c:pt idx="38">
                <c:v>-33.010363145878252</c:v>
              </c:pt>
              <c:pt idx="39">
                <c:v>-33.644893991374694</c:v>
              </c:pt>
              <c:pt idx="40">
                <c:v>-34.392484176302794</c:v>
              </c:pt>
              <c:pt idx="41">
                <c:v>-34.883426703064544</c:v>
              </c:pt>
              <c:pt idx="42">
                <c:v>-34.665963885945075</c:v>
              </c:pt>
              <c:pt idx="43">
                <c:v>-33.695675449557825</c:v>
              </c:pt>
              <c:pt idx="44">
                <c:v>-32.393340555967271</c:v>
              </c:pt>
              <c:pt idx="45">
                <c:v>-31.158610696971895</c:v>
              </c:pt>
              <c:pt idx="46">
                <c:v>-30.187242450851606</c:v>
              </c:pt>
              <c:pt idx="47">
                <c:v>-29.551591233410598</c:v>
              </c:pt>
              <c:pt idx="48">
                <c:v>-29.278897939129365</c:v>
              </c:pt>
              <c:pt idx="49">
                <c:v>-29.388155227782175</c:v>
              </c:pt>
              <c:pt idx="50">
                <c:v>-29.905609383048319</c:v>
              </c:pt>
              <c:pt idx="51">
                <c:v>-30.87264004191703</c:v>
              </c:pt>
              <c:pt idx="52">
                <c:v>-32.352954295260218</c:v>
              </c:pt>
              <c:pt idx="53">
                <c:v>-34.429065478046553</c:v>
              </c:pt>
              <c:pt idx="54">
                <c:v>-37.116237653796887</c:v>
              </c:pt>
              <c:pt idx="55">
                <c:v>-39.812850405425522</c:v>
              </c:pt>
              <c:pt idx="56">
                <c:v>-40</c:v>
              </c:pt>
              <c:pt idx="57">
                <c:v>-38.495522199684608</c:v>
              </c:pt>
              <c:pt idx="58">
                <c:v>-36.492284110765169</c:v>
              </c:pt>
              <c:pt idx="59">
                <c:v>-35.074911186465187</c:v>
              </c:pt>
              <c:pt idx="60">
                <c:v>-34.257558351617952</c:v>
              </c:pt>
              <c:pt idx="61">
                <c:v>-33.97514768816513</c:v>
              </c:pt>
              <c:pt idx="62">
                <c:v>-34.191238539398768</c:v>
              </c:pt>
              <c:pt idx="63">
                <c:v>-34.907552549765029</c:v>
              </c:pt>
              <c:pt idx="64">
                <c:v>-36.157347486577123</c:v>
              </c:pt>
              <c:pt idx="65">
                <c:v>-37.980917622526945</c:v>
              </c:pt>
              <c:pt idx="66">
                <c:v>-40</c:v>
              </c:pt>
              <c:pt idx="67">
                <c:v>-40</c:v>
              </c:pt>
              <c:pt idx="68">
                <c:v>-40</c:v>
              </c:pt>
              <c:pt idx="69">
                <c:v>-40</c:v>
              </c:pt>
              <c:pt idx="70">
                <c:v>-40</c:v>
              </c:pt>
              <c:pt idx="71">
                <c:v>-40</c:v>
              </c:pt>
            </c:numLit>
          </c:yVal>
        </c:ser>
        <c:ser>
          <c:idx val="7"/>
          <c:order val="7"/>
          <c:tx>
            <c:v>Φ = 90°</c:v>
          </c:tx>
          <c:spPr>
            <a:ln>
              <a:solidFill>
                <a:srgbClr val="B7DEE8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-40</c:v>
              </c:pt>
              <c:pt idx="1">
                <c:v>-39.250295621033317</c:v>
              </c:pt>
              <c:pt idx="2">
                <c:v>-40</c:v>
              </c:pt>
              <c:pt idx="3">
                <c:v>-35.272090163590313</c:v>
              </c:pt>
              <c:pt idx="4">
                <c:v>-40</c:v>
              </c:pt>
              <c:pt idx="5">
                <c:v>-40</c:v>
              </c:pt>
              <c:pt idx="6">
                <c:v>-25.923722779387063</c:v>
              </c:pt>
              <c:pt idx="7">
                <c:v>-24.785747579645697</c:v>
              </c:pt>
              <c:pt idx="8">
                <c:v>-26.814450707063344</c:v>
              </c:pt>
              <c:pt idx="9">
                <c:v>-0.58974436653625362</c:v>
              </c:pt>
              <c:pt idx="10">
                <c:v>-12.993920215944932</c:v>
              </c:pt>
              <c:pt idx="11">
                <c:v>-25.596203811159313</c:v>
              </c:pt>
              <c:pt idx="12">
                <c:v>-23.285053847551254</c:v>
              </c:pt>
              <c:pt idx="13">
                <c:v>-27.228699806196033</c:v>
              </c:pt>
              <c:pt idx="14">
                <c:v>-26.341240327913393</c:v>
              </c:pt>
              <c:pt idx="15">
                <c:v>-23.352242171275712</c:v>
              </c:pt>
              <c:pt idx="16">
                <c:v>-18.144275717787391</c:v>
              </c:pt>
              <c:pt idx="17">
                <c:v>-18.531750783871747</c:v>
              </c:pt>
              <c:pt idx="18">
                <c:v>-19.163402254236118</c:v>
              </c:pt>
              <c:pt idx="19">
                <c:v>-18.905164570126487</c:v>
              </c:pt>
              <c:pt idx="20">
                <c:v>-19.103450820591974</c:v>
              </c:pt>
              <c:pt idx="21">
                <c:v>-24.389462634825843</c:v>
              </c:pt>
              <c:pt idx="22">
                <c:v>-25.878680307316991</c:v>
              </c:pt>
              <c:pt idx="23">
                <c:v>-23.782794251779841</c:v>
              </c:pt>
              <c:pt idx="24">
                <c:v>-21.622805674262139</c:v>
              </c:pt>
              <c:pt idx="25">
                <c:v>-21.031455937310763</c:v>
              </c:pt>
              <c:pt idx="26">
                <c:v>-10.223200080667231</c:v>
              </c:pt>
              <c:pt idx="27">
                <c:v>3.785198023068352</c:v>
              </c:pt>
              <c:pt idx="28">
                <c:v>-21.86431260485465</c:v>
              </c:pt>
              <c:pt idx="29">
                <c:v>-18.370937985812642</c:v>
              </c:pt>
              <c:pt idx="30">
                <c:v>-19.278061274312254</c:v>
              </c:pt>
              <c:pt idx="31">
                <c:v>-39.822292457107331</c:v>
              </c:pt>
              <c:pt idx="32">
                <c:v>-33.259751970327983</c:v>
              </c:pt>
              <c:pt idx="33">
                <c:v>-39.464171262579633</c:v>
              </c:pt>
              <c:pt idx="34">
                <c:v>-40</c:v>
              </c:pt>
              <c:pt idx="35">
                <c:v>-32.505415342932316</c:v>
              </c:pt>
              <c:pt idx="36">
                <c:v>-32.546093623832078</c:v>
              </c:pt>
              <c:pt idx="37">
                <c:v>-29.249798237350713</c:v>
              </c:pt>
              <c:pt idx="38">
                <c:v>-30.185579958747869</c:v>
              </c:pt>
              <c:pt idx="39">
                <c:v>-40</c:v>
              </c:pt>
              <c:pt idx="40">
                <c:v>-29.529646934172575</c:v>
              </c:pt>
              <c:pt idx="41">
                <c:v>-20.504601541854043</c:v>
              </c:pt>
              <c:pt idx="42">
                <c:v>-22.784986335128039</c:v>
              </c:pt>
              <c:pt idx="43">
                <c:v>-22.5508486319241</c:v>
              </c:pt>
              <c:pt idx="44">
                <c:v>-40</c:v>
              </c:pt>
              <c:pt idx="45">
                <c:v>3.6614206226118546</c:v>
              </c:pt>
              <c:pt idx="46">
                <c:v>-8.5302287989741625</c:v>
              </c:pt>
              <c:pt idx="47">
                <c:v>-19.07439235392842</c:v>
              </c:pt>
              <c:pt idx="48">
                <c:v>-22.869271353151461</c:v>
              </c:pt>
              <c:pt idx="49">
                <c:v>-23.52304799636153</c:v>
              </c:pt>
              <c:pt idx="50">
                <c:v>-19.791547690238236</c:v>
              </c:pt>
              <c:pt idx="51">
                <c:v>-21.369038706530226</c:v>
              </c:pt>
              <c:pt idx="52">
                <c:v>-31.76414411157765</c:v>
              </c:pt>
              <c:pt idx="53">
                <c:v>-36.855668111848956</c:v>
              </c:pt>
              <c:pt idx="54">
                <c:v>-30.895904585072223</c:v>
              </c:pt>
              <c:pt idx="55">
                <c:v>-33.830002287103234</c:v>
              </c:pt>
              <c:pt idx="56">
                <c:v>-30.812960846092885</c:v>
              </c:pt>
              <c:pt idx="57">
                <c:v>-18.329596468895403</c:v>
              </c:pt>
              <c:pt idx="58">
                <c:v>-18.203897269543678</c:v>
              </c:pt>
              <c:pt idx="59">
                <c:v>-23.027188519670037</c:v>
              </c:pt>
              <c:pt idx="60">
                <c:v>-25.580000495320668</c:v>
              </c:pt>
              <c:pt idx="61">
                <c:v>-23.043918039702298</c:v>
              </c:pt>
              <c:pt idx="62">
                <c:v>-11.082605853630675</c:v>
              </c:pt>
              <c:pt idx="63">
                <c:v>-0.54957551359767665</c:v>
              </c:pt>
              <c:pt idx="64">
                <c:v>-40</c:v>
              </c:pt>
              <c:pt idx="65">
                <c:v>-40</c:v>
              </c:pt>
              <c:pt idx="66">
                <c:v>-26.898880461663012</c:v>
              </c:pt>
              <c:pt idx="67">
                <c:v>-29.428535795015524</c:v>
              </c:pt>
              <c:pt idx="68">
                <c:v>-34.349781710682777</c:v>
              </c:pt>
              <c:pt idx="69">
                <c:v>-37.747094030021508</c:v>
              </c:pt>
              <c:pt idx="70">
                <c:v>-39.703852860078342</c:v>
              </c:pt>
              <c:pt idx="71">
                <c:v>-30.355621953888662</c:v>
              </c:pt>
            </c:numLit>
          </c:y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9824"/>
        <c:axId val="147931904"/>
      </c:scatterChart>
      <c:valAx>
        <c:axId val="144349824"/>
        <c:scaling>
          <c:orientation val="minMax"/>
          <c:max val="175"/>
          <c:min val="-18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Angle (°)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7931904"/>
        <c:crosses val="autoZero"/>
        <c:crossBetween val="midCat"/>
      </c:valAx>
      <c:valAx>
        <c:axId val="147931904"/>
        <c:scaling>
          <c:orientation val="minMax"/>
          <c:max val="16"/>
          <c:min val="-4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Gain (dBi)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349824"/>
        <c:crossesAt val="0"/>
        <c:crossBetween val="midCat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Z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ZA" sz="1600" dirty="0" smtClean="0"/>
              <a:t>Gain (Total)</a:t>
            </a:r>
            <a:endParaRPr lang="en-ZA" sz="1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Φ = 0°</c:v>
          </c:tx>
          <c:spPr>
            <a:ln>
              <a:solidFill>
                <a:srgbClr val="0099C9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-10.105171858815215</c:v>
              </c:pt>
              <c:pt idx="1">
                <c:v>-10.028106187780306</c:v>
              </c:pt>
              <c:pt idx="2">
                <c:v>-10.04839022385555</c:v>
              </c:pt>
              <c:pt idx="3">
                <c:v>-10.063975799244126</c:v>
              </c:pt>
              <c:pt idx="4">
                <c:v>-9.9012698221477855</c:v>
              </c:pt>
              <c:pt idx="5">
                <c:v>-9.3728524554574975</c:v>
              </c:pt>
              <c:pt idx="6">
                <c:v>-8.403239040340452</c:v>
              </c:pt>
              <c:pt idx="7">
                <c:v>-7.0941583110162085</c:v>
              </c:pt>
              <c:pt idx="8">
                <c:v>-5.6271248632171309</c:v>
              </c:pt>
              <c:pt idx="9">
                <c:v>-4.1495899755506942</c:v>
              </c:pt>
              <c:pt idx="10">
                <c:v>-2.7389558677848274</c:v>
              </c:pt>
              <c:pt idx="11">
                <c:v>-1.4183200236733726</c:v>
              </c:pt>
              <c:pt idx="12">
                <c:v>-0.18071718898910047</c:v>
              </c:pt>
              <c:pt idx="13">
                <c:v>0.99228036369965045</c:v>
              </c:pt>
              <c:pt idx="14">
                <c:v>2.1176317530138116</c:v>
              </c:pt>
              <c:pt idx="15">
                <c:v>3.2057798769555186</c:v>
              </c:pt>
              <c:pt idx="16">
                <c:v>4.2591947509096482</c:v>
              </c:pt>
              <c:pt idx="17">
                <c:v>5.2750807138895688</c:v>
              </c:pt>
              <c:pt idx="18">
                <c:v>6.2487811588779971</c:v>
              </c:pt>
              <c:pt idx="19">
                <c:v>7.1760913798650305</c:v>
              </c:pt>
              <c:pt idx="20">
                <c:v>8.0549515992724547</c:v>
              </c:pt>
              <c:pt idx="21">
                <c:v>8.885041762958819</c:v>
              </c:pt>
              <c:pt idx="22">
                <c:v>9.6675916218418685</c:v>
              </c:pt>
              <c:pt idx="23">
                <c:v>10.404463845913741</c:v>
              </c:pt>
              <c:pt idx="24">
                <c:v>11.097085873055963</c:v>
              </c:pt>
              <c:pt idx="25">
                <c:v>11.74632217806943</c:v>
              </c:pt>
              <c:pt idx="26">
                <c:v>12.351746390623941</c:v>
              </c:pt>
              <c:pt idx="27">
                <c:v>12.91214246021562</c:v>
              </c:pt>
              <c:pt idx="28">
                <c:v>13.425968108166902</c:v>
              </c:pt>
              <c:pt idx="29">
                <c:v>13.891311654443886</c:v>
              </c:pt>
              <c:pt idx="30">
                <c:v>14.306120323635369</c:v>
              </c:pt>
              <c:pt idx="31">
                <c:v>14.667830039492856</c:v>
              </c:pt>
              <c:pt idx="32">
                <c:v>14.973453681929985</c:v>
              </c:pt>
              <c:pt idx="33">
                <c:v>15.219328372642247</c:v>
              </c:pt>
              <c:pt idx="34">
                <c:v>15.401675909492507</c:v>
              </c:pt>
              <c:pt idx="35">
                <c:v>15.517001038231156</c:v>
              </c:pt>
              <c:pt idx="36">
                <c:v>15.562642951994235</c:v>
              </c:pt>
              <c:pt idx="37">
                <c:v>15.537103944073154</c:v>
              </c:pt>
              <c:pt idx="38">
                <c:v>15.440294637334858</c:v>
              </c:pt>
              <c:pt idx="39">
                <c:v>15.27341866174816</c:v>
              </c:pt>
              <c:pt idx="40">
                <c:v>15.038711253794972</c:v>
              </c:pt>
              <c:pt idx="41">
                <c:v>14.739054793813942</c:v>
              </c:pt>
              <c:pt idx="42">
                <c:v>14.37767647467707</c:v>
              </c:pt>
              <c:pt idx="43">
                <c:v>13.957682842844887</c:v>
              </c:pt>
              <c:pt idx="44">
                <c:v>13.482316123114121</c:v>
              </c:pt>
              <c:pt idx="45">
                <c:v>12.954991362847885</c:v>
              </c:pt>
              <c:pt idx="46">
                <c:v>12.379644020980248</c:v>
              </c:pt>
              <c:pt idx="47">
                <c:v>11.760471475596075</c:v>
              </c:pt>
              <c:pt idx="48">
                <c:v>11.101549681597122</c:v>
              </c:pt>
              <c:pt idx="49">
                <c:v>10.405824688861689</c:v>
              </c:pt>
              <c:pt idx="50">
                <c:v>9.6740591206362563</c:v>
              </c:pt>
              <c:pt idx="51">
                <c:v>8.9044444322121858</c:v>
              </c:pt>
              <c:pt idx="52">
                <c:v>8.0928175756269134</c:v>
              </c:pt>
              <c:pt idx="53">
                <c:v>7.2335537544740074</c:v>
              </c:pt>
              <c:pt idx="54">
                <c:v>6.3207500638986005</c:v>
              </c:pt>
              <c:pt idx="55">
                <c:v>5.34921901482817</c:v>
              </c:pt>
              <c:pt idx="56">
                <c:v>4.3155048967167104</c:v>
              </c:pt>
              <c:pt idx="57">
                <c:v>3.2173694382109543</c:v>
              </c:pt>
              <c:pt idx="58">
                <c:v>2.052880572277644</c:v>
              </c:pt>
              <c:pt idx="59">
                <c:v>0.81869110594046912</c:v>
              </c:pt>
              <c:pt idx="60">
                <c:v>-0.49160083519799641</c:v>
              </c:pt>
              <c:pt idx="61">
                <c:v>-1.886128049857362</c:v>
              </c:pt>
              <c:pt idx="62">
                <c:v>-3.3718395822475244</c:v>
              </c:pt>
              <c:pt idx="63">
                <c:v>-4.9438458872290534</c:v>
              </c:pt>
              <c:pt idx="64">
                <c:v>-6.5677051384911049</c:v>
              </c:pt>
              <c:pt idx="65">
                <c:v>-8.1528587907479562</c:v>
              </c:pt>
              <c:pt idx="66">
                <c:v>-9.5300901182653188</c:v>
              </c:pt>
              <c:pt idx="67">
                <c:v>-10.486849399805873</c:v>
              </c:pt>
              <c:pt idx="68">
                <c:v>-10.901437257020936</c:v>
              </c:pt>
              <c:pt idx="69">
                <c:v>-10.865565054913915</c:v>
              </c:pt>
              <c:pt idx="70">
                <c:v>-10.601308686808641</c:v>
              </c:pt>
              <c:pt idx="71">
                <c:v>-10.30903058968741</c:v>
              </c:pt>
            </c:numLit>
          </c:yVal>
        </c:ser>
        <c:ser>
          <c:idx val="1"/>
          <c:order val="1"/>
          <c:tx>
            <c:v>Φ = 90°</c:v>
          </c:tx>
          <c:spPr>
            <a:ln>
              <a:solidFill>
                <a:srgbClr val="0099C9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-10.105171858815215</c:v>
              </c:pt>
              <c:pt idx="1">
                <c:v>-12.63696211867585</c:v>
              </c:pt>
              <c:pt idx="2">
                <c:v>-19.681994536997784</c:v>
              </c:pt>
              <c:pt idx="3">
                <c:v>-20.37275609047996</c:v>
              </c:pt>
              <c:pt idx="4">
                <c:v>-21.090183888730259</c:v>
              </c:pt>
              <c:pt idx="5">
                <c:v>-15.65534870787932</c:v>
              </c:pt>
              <c:pt idx="6">
                <c:v>-22.823233433841605</c:v>
              </c:pt>
              <c:pt idx="7">
                <c:v>-11.079754818391475</c:v>
              </c:pt>
              <c:pt idx="8">
                <c:v>-4.6701958593333934</c:v>
              </c:pt>
              <c:pt idx="9">
                <c:v>-0.990408689325461</c:v>
              </c:pt>
              <c:pt idx="10">
                <c:v>-0.93105516992704251</c:v>
              </c:pt>
              <c:pt idx="11">
                <c:v>-3.5810503954394441</c:v>
              </c:pt>
              <c:pt idx="12">
                <c:v>-9.5593146231926411</c:v>
              </c:pt>
              <c:pt idx="13">
                <c:v>-16.654545758062948</c:v>
              </c:pt>
              <c:pt idx="14">
                <c:v>-16.6904546257974</c:v>
              </c:pt>
              <c:pt idx="15">
                <c:v>-17.215663543422547</c:v>
              </c:pt>
              <c:pt idx="16">
                <c:v>-17.178510377923057</c:v>
              </c:pt>
              <c:pt idx="17">
                <c:v>-17.008885218924835</c:v>
              </c:pt>
              <c:pt idx="18">
                <c:v>-17.62888188462766</c:v>
              </c:pt>
              <c:pt idx="19">
                <c:v>-18.111133900741304</c:v>
              </c:pt>
              <c:pt idx="20">
                <c:v>-16.075412063701833</c:v>
              </c:pt>
              <c:pt idx="21">
                <c:v>-12.266815106993658</c:v>
              </c:pt>
              <c:pt idx="22">
                <c:v>-9.4645648088436616</c:v>
              </c:pt>
              <c:pt idx="23">
                <c:v>-9.4689685152180765</c:v>
              </c:pt>
              <c:pt idx="24">
                <c:v>-9.8601949389844474</c:v>
              </c:pt>
              <c:pt idx="25">
                <c:v>-2.0972810539979339</c:v>
              </c:pt>
              <c:pt idx="26">
                <c:v>2.3836236025234463</c:v>
              </c:pt>
              <c:pt idx="27">
                <c:v>3.3643979847918177</c:v>
              </c:pt>
              <c:pt idx="28">
                <c:v>1.274688095338975</c:v>
              </c:pt>
              <c:pt idx="29">
                <c:v>-7.2532983730725684</c:v>
              </c:pt>
              <c:pt idx="30">
                <c:v>-11.278629116312903</c:v>
              </c:pt>
              <c:pt idx="31">
                <c:v>-9.4935185157378363</c:v>
              </c:pt>
              <c:pt idx="32">
                <c:v>-10.520003647706535</c:v>
              </c:pt>
              <c:pt idx="33">
                <c:v>-1.2986506496687995</c:v>
              </c:pt>
              <c:pt idx="34">
                <c:v>-7.1537480697933677</c:v>
              </c:pt>
              <c:pt idx="35">
                <c:v>12.067572847032723</c:v>
              </c:pt>
              <c:pt idx="36">
                <c:v>15.562642951994235</c:v>
              </c:pt>
              <c:pt idx="37">
                <c:v>10.003189073177559</c:v>
              </c:pt>
              <c:pt idx="38">
                <c:v>-10.799495767301565</c:v>
              </c:pt>
              <c:pt idx="39">
                <c:v>-7.6625748825792623</c:v>
              </c:pt>
              <c:pt idx="40">
                <c:v>-12.203389913946602</c:v>
              </c:pt>
              <c:pt idx="41">
                <c:v>-11.71202662949983</c:v>
              </c:pt>
              <c:pt idx="42">
                <c:v>-9.7609710461288586</c:v>
              </c:pt>
              <c:pt idx="43">
                <c:v>-5.8308306007280368</c:v>
              </c:pt>
              <c:pt idx="44">
                <c:v>1.9920993866544034</c:v>
              </c:pt>
              <c:pt idx="45">
                <c:v>3.5413650511022809</c:v>
              </c:pt>
              <c:pt idx="46">
                <c:v>1.6685072466251458</c:v>
              </c:pt>
              <c:pt idx="47">
                <c:v>-3.9222010823827507</c:v>
              </c:pt>
              <c:pt idx="48">
                <c:v>-12.605244643379578</c:v>
              </c:pt>
              <c:pt idx="49">
                <c:v>-12.762744461998777</c:v>
              </c:pt>
              <c:pt idx="50">
                <c:v>-14.769587828277102</c:v>
              </c:pt>
              <c:pt idx="51">
                <c:v>-14.675796398097745</c:v>
              </c:pt>
              <c:pt idx="52">
                <c:v>-12.266210105785678</c:v>
              </c:pt>
              <c:pt idx="53">
                <c:v>-11.577140008390714</c:v>
              </c:pt>
              <c:pt idx="54">
                <c:v>-12.19205254692506</c:v>
              </c:pt>
              <c:pt idx="55">
                <c:v>-13.221476971532809</c:v>
              </c:pt>
              <c:pt idx="56">
                <c:v>-13.337088044076344</c:v>
              </c:pt>
              <c:pt idx="57">
                <c:v>-12.467485208319221</c:v>
              </c:pt>
              <c:pt idx="58">
                <c:v>-13.147093055666419</c:v>
              </c:pt>
              <c:pt idx="59">
                <c:v>-17.334420758350841</c:v>
              </c:pt>
              <c:pt idx="60">
                <c:v>-11.352666671546579</c:v>
              </c:pt>
              <c:pt idx="61">
                <c:v>-5.6492879241386671</c:v>
              </c:pt>
              <c:pt idx="62">
                <c:v>-2.0951366383138339</c:v>
              </c:pt>
              <c:pt idx="63">
                <c:v>-0.71530969351241647</c:v>
              </c:pt>
              <c:pt idx="64">
                <c:v>-3.1007084701085552</c:v>
              </c:pt>
              <c:pt idx="65">
                <c:v>-9.8666417880942721</c:v>
              </c:pt>
              <c:pt idx="66">
                <c:v>-19.714565102959316</c:v>
              </c:pt>
              <c:pt idx="67">
                <c:v>-19.114521253191104</c:v>
              </c:pt>
              <c:pt idx="68">
                <c:v>-16.526026465759756</c:v>
              </c:pt>
              <c:pt idx="69">
                <c:v>-22.860980151900065</c:v>
              </c:pt>
              <c:pt idx="70">
                <c:v>-19.221929622644907</c:v>
              </c:pt>
              <c:pt idx="71">
                <c:v>-15.669050915538762</c:v>
              </c:pt>
            </c:numLit>
          </c:yVal>
        </c:ser>
        <c:ser>
          <c:idx val="2"/>
          <c:order val="2"/>
          <c:tx>
            <c:v>Φ = 0°</c:v>
          </c:tx>
          <c:spPr>
            <a:ln>
              <a:solidFill>
                <a:srgbClr val="E65D00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-7.63437676205771</c:v>
              </c:pt>
              <c:pt idx="1">
                <c:v>-7.69603937429269</c:v>
              </c:pt>
              <c:pt idx="2">
                <c:v>-7.8537935827296188</c:v>
              </c:pt>
              <c:pt idx="3">
                <c:v>-7.9712040648940494</c:v>
              </c:pt>
              <c:pt idx="4">
                <c:v>-7.8335335139132116</c:v>
              </c:pt>
              <c:pt idx="5">
                <c:v>-7.2423260538486112</c:v>
              </c:pt>
              <c:pt idx="6">
                <c:v>-6.1701040259787741</c:v>
              </c:pt>
              <c:pt idx="7">
                <c:v>-4.7757419682096787</c:v>
              </c:pt>
              <c:pt idx="8">
                <c:v>-3.2581768147244667</c:v>
              </c:pt>
              <c:pt idx="9">
                <c:v>-1.7535543457661222</c:v>
              </c:pt>
              <c:pt idx="10">
                <c:v>-0.32216006208023462</c:v>
              </c:pt>
              <c:pt idx="11">
                <c:v>1.0208128975692663</c:v>
              </c:pt>
              <c:pt idx="12">
                <c:v>2.2814464592245107</c:v>
              </c:pt>
              <c:pt idx="13">
                <c:v>3.4722807811343714</c:v>
              </c:pt>
              <c:pt idx="14">
                <c:v>4.6056044689920981</c:v>
              </c:pt>
              <c:pt idx="15">
                <c:v>5.689187334755049</c:v>
              </c:pt>
              <c:pt idx="16">
                <c:v>6.7286507600986223</c:v>
              </c:pt>
              <c:pt idx="17">
                <c:v>7.7269674940563347</c:v>
              </c:pt>
              <c:pt idx="18">
                <c:v>8.6852223136339539</c:v>
              </c:pt>
              <c:pt idx="19">
                <c:v>9.60364869611442</c:v>
              </c:pt>
              <c:pt idx="20">
                <c:v>10.481366799286381</c:v>
              </c:pt>
              <c:pt idx="21">
                <c:v>11.317674499271131</c:v>
              </c:pt>
              <c:pt idx="22">
                <c:v>12.112170155524923</c:v>
              </c:pt>
              <c:pt idx="23">
                <c:v>12.864811655519141</c:v>
              </c:pt>
              <c:pt idx="24">
                <c:v>13.575748063889698</c:v>
              </c:pt>
              <c:pt idx="25">
                <c:v>14.244520106971761</c:v>
              </c:pt>
              <c:pt idx="26">
                <c:v>14.870184175455288</c:v>
              </c:pt>
              <c:pt idx="27">
                <c:v>15.450945033689356</c:v>
              </c:pt>
              <c:pt idx="28">
                <c:v>15.98452905428478</c:v>
              </c:pt>
              <c:pt idx="29">
                <c:v>16.468289326861697</c:v>
              </c:pt>
              <c:pt idx="30">
                <c:v>16.899176886322039</c:v>
              </c:pt>
              <c:pt idx="31">
                <c:v>17.273645402660428</c:v>
              </c:pt>
              <c:pt idx="32">
                <c:v>17.587689686121802</c:v>
              </c:pt>
              <c:pt idx="33">
                <c:v>17.837245034834027</c:v>
              </c:pt>
              <c:pt idx="34">
                <c:v>18.0183218512173</c:v>
              </c:pt>
              <c:pt idx="35">
                <c:v>18.127706260113268</c:v>
              </c:pt>
              <c:pt idx="36">
                <c:v>18.163182077734909</c:v>
              </c:pt>
              <c:pt idx="37">
                <c:v>18.123931963683372</c:v>
              </c:pt>
              <c:pt idx="38">
                <c:v>18.010645778983513</c:v>
              </c:pt>
              <c:pt idx="39">
                <c:v>17.82533307448584</c:v>
              </c:pt>
              <c:pt idx="40">
                <c:v>17.5710369720032</c:v>
              </c:pt>
              <c:pt idx="41">
                <c:v>17.251488937410876</c:v>
              </c:pt>
              <c:pt idx="42">
                <c:v>16.870569873169828</c:v>
              </c:pt>
              <c:pt idx="43">
                <c:v>16.432109130106959</c:v>
              </c:pt>
              <c:pt idx="44">
                <c:v>15.939756207686395</c:v>
              </c:pt>
              <c:pt idx="45">
                <c:v>15.39681752183477</c:v>
              </c:pt>
              <c:pt idx="46">
                <c:v>14.806714486039647</c:v>
              </c:pt>
              <c:pt idx="47">
                <c:v>14.172806398223637</c:v>
              </c:pt>
              <c:pt idx="48">
                <c:v>13.498238274702585</c:v>
              </c:pt>
              <c:pt idx="49">
                <c:v>12.785538787736195</c:v>
              </c:pt>
              <c:pt idx="50">
                <c:v>12.036428691795663</c:v>
              </c:pt>
              <c:pt idx="51">
                <c:v>11.251032639993481</c:v>
              </c:pt>
              <c:pt idx="52">
                <c:v>10.428645419307438</c:v>
              </c:pt>
              <c:pt idx="53">
                <c:v>9.5671713545718777</c:v>
              </c:pt>
              <c:pt idx="54">
                <c:v>8.6632629763846118</c:v>
              </c:pt>
              <c:pt idx="55">
                <c:v>7.7124584523598694</c:v>
              </c:pt>
              <c:pt idx="56">
                <c:v>6.70906470606031</c:v>
              </c:pt>
              <c:pt idx="57">
                <c:v>5.6470807585471805</c:v>
              </c:pt>
              <c:pt idx="58">
                <c:v>4.5208631179041827</c:v>
              </c:pt>
              <c:pt idx="59">
                <c:v>3.3249596170275875</c:v>
              </c:pt>
              <c:pt idx="60">
                <c:v>2.0549696236295683</c:v>
              </c:pt>
              <c:pt idx="61">
                <c:v>0.70446131721567506</c:v>
              </c:pt>
              <c:pt idx="62">
                <c:v>-0.73178621953792544</c:v>
              </c:pt>
              <c:pt idx="63">
                <c:v>-2.251250098050019</c:v>
              </c:pt>
              <c:pt idx="64">
                <c:v>-3.8269594986231508</c:v>
              </c:pt>
              <c:pt idx="65">
                <c:v>-5.3792233834214054</c:v>
              </c:pt>
              <c:pt idx="66">
                <c:v>-6.7436540618154472</c:v>
              </c:pt>
              <c:pt idx="67">
                <c:v>-7.7046764858537546</c:v>
              </c:pt>
              <c:pt idx="68">
                <c:v>-8.13555839353534</c:v>
              </c:pt>
              <c:pt idx="69">
                <c:v>-8.1299919325433567</c:v>
              </c:pt>
              <c:pt idx="70">
                <c:v>-7.9222416317100954</c:v>
              </c:pt>
              <c:pt idx="71">
                <c:v>-7.71910115616075</c:v>
              </c:pt>
            </c:numLit>
          </c:yVal>
        </c:ser>
        <c:ser>
          <c:idx val="3"/>
          <c:order val="3"/>
          <c:tx>
            <c:v>Φ = 90°</c:v>
          </c:tx>
          <c:spPr>
            <a:ln>
              <a:solidFill>
                <a:srgbClr val="E65D00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-7.63437676205771</c:v>
              </c:pt>
              <c:pt idx="1">
                <c:v>-20.672859689086998</c:v>
              </c:pt>
              <c:pt idx="2">
                <c:v>-23.778266119189475</c:v>
              </c:pt>
              <c:pt idx="3">
                <c:v>-20.532360427727937</c:v>
              </c:pt>
              <c:pt idx="4">
                <c:v>-20.0042560108211</c:v>
              </c:pt>
              <c:pt idx="5">
                <c:v>-22.284091401208805</c:v>
              </c:pt>
              <c:pt idx="6">
                <c:v>-22.250269818904602</c:v>
              </c:pt>
              <c:pt idx="7">
                <c:v>-26.650043947986944</c:v>
              </c:pt>
              <c:pt idx="8">
                <c:v>-7.7423113163722252</c:v>
              </c:pt>
              <c:pt idx="9">
                <c:v>-0.57373340479418111</c:v>
              </c:pt>
              <c:pt idx="10">
                <c:v>-2.4861991047678567</c:v>
              </c:pt>
              <c:pt idx="11">
                <c:v>-15.62053305890891</c:v>
              </c:pt>
              <c:pt idx="12">
                <c:v>-12.595258340856411</c:v>
              </c:pt>
              <c:pt idx="13">
                <c:v>-16.324453630365149</c:v>
              </c:pt>
              <c:pt idx="14">
                <c:v>-16.420612654527467</c:v>
              </c:pt>
              <c:pt idx="15">
                <c:v>-16.841112417123224</c:v>
              </c:pt>
              <c:pt idx="16">
                <c:v>-14.150406137130053</c:v>
              </c:pt>
              <c:pt idx="17">
                <c:v>-12.861146669699641</c:v>
              </c:pt>
              <c:pt idx="18">
                <c:v>-12.347557668232785</c:v>
              </c:pt>
              <c:pt idx="19">
                <c:v>-12.211972802919494</c:v>
              </c:pt>
              <c:pt idx="20">
                <c:v>-13.580684393221286</c:v>
              </c:pt>
              <c:pt idx="21">
                <c:v>-15.876644456954882</c:v>
              </c:pt>
              <c:pt idx="22">
                <c:v>-11.5435312190457</c:v>
              </c:pt>
              <c:pt idx="23">
                <c:v>-13.33027507976521</c:v>
              </c:pt>
              <c:pt idx="24">
                <c:v>-16.843993797750898</c:v>
              </c:pt>
              <c:pt idx="25">
                <c:v>-11.877622385872774</c:v>
              </c:pt>
              <c:pt idx="26">
                <c:v>0.46398981688702129</c:v>
              </c:pt>
              <c:pt idx="27">
                <c:v>3.8022781548120124</c:v>
              </c:pt>
              <c:pt idx="28">
                <c:v>-2.4990175842527163</c:v>
              </c:pt>
              <c:pt idx="29">
                <c:v>-8.7436212470602221</c:v>
              </c:pt>
              <c:pt idx="30">
                <c:v>-12.452854356323972</c:v>
              </c:pt>
              <c:pt idx="31">
                <c:v>-11.08481353212875</c:v>
              </c:pt>
              <c:pt idx="32">
                <c:v>-2.3519565720805158</c:v>
              </c:pt>
              <c:pt idx="33">
                <c:v>-13.64272561338084</c:v>
              </c:pt>
              <c:pt idx="34">
                <c:v>-9.1275167076633821</c:v>
              </c:pt>
              <c:pt idx="35">
                <c:v>2.7312613420955549</c:v>
              </c:pt>
              <c:pt idx="36">
                <c:v>18.163182077734909</c:v>
              </c:pt>
              <c:pt idx="37">
                <c:v>2.9566220580725009</c:v>
              </c:pt>
              <c:pt idx="38">
                <c:v>-11.830282165903013</c:v>
              </c:pt>
              <c:pt idx="39">
                <c:v>-9.30565678806626</c:v>
              </c:pt>
              <c:pt idx="40">
                <c:v>-13.67449731484918</c:v>
              </c:pt>
              <c:pt idx="41">
                <c:v>-12.017487961321025</c:v>
              </c:pt>
              <c:pt idx="42">
                <c:v>-12.875673408772135</c:v>
              </c:pt>
              <c:pt idx="43">
                <c:v>-11.078361336292177</c:v>
              </c:pt>
              <c:pt idx="44">
                <c:v>-2.8264619366162744</c:v>
              </c:pt>
              <c:pt idx="45">
                <c:v>3.8300911008755811</c:v>
              </c:pt>
              <c:pt idx="46">
                <c:v>0.33217297098702259</c:v>
              </c:pt>
              <c:pt idx="47">
                <c:v>-11.415133700020331</c:v>
              </c:pt>
              <c:pt idx="48">
                <c:v>-17.986627885371629</c:v>
              </c:pt>
              <c:pt idx="49">
                <c:v>-11.865756441235488</c:v>
              </c:pt>
              <c:pt idx="50">
                <c:v>-11.190471206584094</c:v>
              </c:pt>
              <c:pt idx="51">
                <c:v>-17.087545825986137</c:v>
              </c:pt>
              <c:pt idx="52">
                <c:v>-14.576338187115654</c:v>
              </c:pt>
              <c:pt idx="53">
                <c:v>-13.439136501840757</c:v>
              </c:pt>
              <c:pt idx="54">
                <c:v>-14.193915731212751</c:v>
              </c:pt>
              <c:pt idx="55">
                <c:v>-15.430677476080962</c:v>
              </c:pt>
              <c:pt idx="56">
                <c:v>-15.733914872155182</c:v>
              </c:pt>
              <c:pt idx="57">
                <c:v>-14.692515757511163</c:v>
              </c:pt>
              <c:pt idx="58">
                <c:v>-17.768963559153544</c:v>
              </c:pt>
              <c:pt idx="59">
                <c:v>-15.673425362390352</c:v>
              </c:pt>
              <c:pt idx="60">
                <c:v>-12.699310949668748</c:v>
              </c:pt>
              <c:pt idx="61">
                <c:v>-13.2590499793755</c:v>
              </c:pt>
              <c:pt idx="62">
                <c:v>-2.8762313558379597</c:v>
              </c:pt>
              <c:pt idx="63">
                <c:v>-0.24586635602675516</c:v>
              </c:pt>
              <c:pt idx="64">
                <c:v>-7.2389333214790277</c:v>
              </c:pt>
              <c:pt idx="65">
                <c:v>-19.171089028519617</c:v>
              </c:pt>
              <c:pt idx="66">
                <c:v>-23.088225869730593</c:v>
              </c:pt>
              <c:pt idx="67">
                <c:v>-19.278425708660134</c:v>
              </c:pt>
              <c:pt idx="68">
                <c:v>-24.734025539655583</c:v>
              </c:pt>
              <c:pt idx="69">
                <c:v>-23.037481592406756</c:v>
              </c:pt>
              <c:pt idx="70">
                <c:v>-30.468065870006097</c:v>
              </c:pt>
              <c:pt idx="71">
                <c:v>-17.812699532150432</c:v>
              </c:pt>
            </c:numLit>
          </c:yVal>
        </c:ser>
        <c:ser>
          <c:idx val="4"/>
          <c:order val="4"/>
          <c:tx>
            <c:v>Φ = 0°</c:v>
          </c:tx>
          <c:spPr>
            <a:ln>
              <a:solidFill>
                <a:srgbClr val="B5EE00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-5.4000135263850471</c:v>
              </c:pt>
              <c:pt idx="1">
                <c:v>-5.4657121470895706</c:v>
              </c:pt>
              <c:pt idx="2">
                <c:v>-5.6952118773835831</c:v>
              </c:pt>
              <c:pt idx="3">
                <c:v>-5.9652324381842581</c:v>
              </c:pt>
              <c:pt idx="4">
                <c:v>-6.0350526242830016</c:v>
              </c:pt>
              <c:pt idx="5">
                <c:v>-5.6130279017999563</c:v>
              </c:pt>
              <c:pt idx="6">
                <c:v>-4.5800918897346</c:v>
              </c:pt>
              <c:pt idx="7">
                <c:v>-3.1089066549862894</c:v>
              </c:pt>
              <c:pt idx="8">
                <c:v>-1.4675432960688415</c:v>
              </c:pt>
              <c:pt idx="9">
                <c:v>0.16176147353328707</c:v>
              </c:pt>
              <c:pt idx="10">
                <c:v>1.7012027768536893</c:v>
              </c:pt>
              <c:pt idx="11">
                <c:v>3.1335487601085807</c:v>
              </c:pt>
              <c:pt idx="12">
                <c:v>4.4666262720753123</c:v>
              </c:pt>
              <c:pt idx="13">
                <c:v>5.7150291849119972</c:v>
              </c:pt>
              <c:pt idx="14">
                <c:v>6.8912814909374642</c:v>
              </c:pt>
              <c:pt idx="15">
                <c:v>8.0053635634352869</c:v>
              </c:pt>
              <c:pt idx="16">
                <c:v>9.0643374527012863</c:v>
              </c:pt>
              <c:pt idx="17">
                <c:v>10.073401213911291</c:v>
              </c:pt>
              <c:pt idx="18">
                <c:v>11.036635724339289</c:v>
              </c:pt>
              <c:pt idx="19">
                <c:v>11.956944562923454</c:v>
              </c:pt>
              <c:pt idx="20">
                <c:v>12.836419009128978</c:v>
              </c:pt>
              <c:pt idx="21">
                <c:v>13.676377136874455</c:v>
              </c:pt>
              <c:pt idx="22">
                <c:v>14.47748750673977</c:v>
              </c:pt>
              <c:pt idx="23">
                <c:v>15.23999942250154</c:v>
              </c:pt>
              <c:pt idx="24">
                <c:v>15.963339788687051</c:v>
              </c:pt>
              <c:pt idx="25">
                <c:v>16.646436254142042</c:v>
              </c:pt>
              <c:pt idx="26">
                <c:v>17.287263230227314</c:v>
              </c:pt>
              <c:pt idx="27">
                <c:v>17.883124967951307</c:v>
              </c:pt>
              <c:pt idx="28">
                <c:v>18.431003622687271</c:v>
              </c:pt>
              <c:pt idx="29">
                <c:v>18.927659313595548</c:v>
              </c:pt>
              <c:pt idx="30">
                <c:v>19.36968585629495</c:v>
              </c:pt>
              <c:pt idx="31">
                <c:v>19.753453052869165</c:v>
              </c:pt>
              <c:pt idx="32">
                <c:v>20.075280799546285</c:v>
              </c:pt>
              <c:pt idx="33">
                <c:v>20.331314909173877</c:v>
              </c:pt>
              <c:pt idx="34">
                <c:v>20.517977660098516</c:v>
              </c:pt>
              <c:pt idx="35">
                <c:v>20.632386783703446</c:v>
              </c:pt>
              <c:pt idx="36">
                <c:v>20.672486803365381</c:v>
              </c:pt>
              <c:pt idx="37">
                <c:v>20.637490317756129</c:v>
              </c:pt>
              <c:pt idx="38">
                <c:v>20.527915976236713</c:v>
              </c:pt>
              <c:pt idx="39">
                <c:v>20.34550702754569</c:v>
              </c:pt>
              <c:pt idx="40">
                <c:v>20.093083886395874</c:v>
              </c:pt>
              <c:pt idx="41">
                <c:v>19.774207900081826</c:v>
              </c:pt>
              <c:pt idx="42">
                <c:v>19.392899073399274</c:v>
              </c:pt>
              <c:pt idx="43">
                <c:v>18.953110078534756</c:v>
              </c:pt>
              <c:pt idx="44">
                <c:v>18.458779604444103</c:v>
              </c:pt>
              <c:pt idx="45">
                <c:v>17.913479510533211</c:v>
              </c:pt>
              <c:pt idx="46">
                <c:v>17.320532168411916</c:v>
              </c:pt>
              <c:pt idx="47">
                <c:v>16.682821246090288</c:v>
              </c:pt>
              <c:pt idx="48">
                <c:v>16.0027450100127</c:v>
              </c:pt>
              <c:pt idx="49">
                <c:v>15.282117092611767</c:v>
              </c:pt>
              <c:pt idx="50">
                <c:v>14.521975162709936</c:v>
              </c:pt>
              <c:pt idx="51">
                <c:v>13.723039093358517</c:v>
              </c:pt>
              <c:pt idx="52">
                <c:v>12.885880200060555</c:v>
              </c:pt>
              <c:pt idx="53">
                <c:v>12.010617356025548</c:v>
              </c:pt>
              <c:pt idx="54">
                <c:v>11.097139441808759</c:v>
              </c:pt>
              <c:pt idx="55">
                <c:v>10.144277236527042</c:v>
              </c:pt>
              <c:pt idx="56">
                <c:v>9.1495448012142</c:v>
              </c:pt>
              <c:pt idx="57">
                <c:v>8.1087029002604183</c:v>
              </c:pt>
              <c:pt idx="58">
                <c:v>7.01547348904324</c:v>
              </c:pt>
              <c:pt idx="59">
                <c:v>5.8613968188388057</c:v>
              </c:pt>
              <c:pt idx="60">
                <c:v>4.6349376395160959</c:v>
              </c:pt>
              <c:pt idx="61">
                <c:v>3.3226013541449877</c:v>
              </c:pt>
              <c:pt idx="62">
                <c:v>1.9095182766283745</c:v>
              </c:pt>
              <c:pt idx="63">
                <c:v>0.38724726477168159</c:v>
              </c:pt>
              <c:pt idx="64">
                <c:v>-1.2307855073087461</c:v>
              </c:pt>
              <c:pt idx="65">
                <c:v>-2.8788651633854423</c:v>
              </c:pt>
              <c:pt idx="66">
                <c:v>-4.3966215137796745</c:v>
              </c:pt>
              <c:pt idx="67">
                <c:v>-5.5279674558294767</c:v>
              </c:pt>
              <c:pt idx="68">
                <c:v>-6.0644381549686539</c:v>
              </c:pt>
              <c:pt idx="69">
                <c:v>-6.0638527516518526</c:v>
              </c:pt>
              <c:pt idx="70">
                <c:v>-5.7981977366483592</c:v>
              </c:pt>
              <c:pt idx="71">
                <c:v>-5.5275050940405794</c:v>
              </c:pt>
            </c:numLit>
          </c:yVal>
        </c:ser>
        <c:ser>
          <c:idx val="5"/>
          <c:order val="5"/>
          <c:tx>
            <c:v>Φ = 90°</c:v>
          </c:tx>
          <c:spPr>
            <a:ln>
              <a:solidFill>
                <a:srgbClr val="B5EE00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-5.4000135263850471</c:v>
              </c:pt>
              <c:pt idx="1">
                <c:v>-22.133841728569109</c:v>
              </c:pt>
              <c:pt idx="2">
                <c:v>-24.634473254484046</c:v>
              </c:pt>
              <c:pt idx="3">
                <c:v>-18.651940530869616</c:v>
              </c:pt>
              <c:pt idx="4">
                <c:v>-26.074827525136058</c:v>
              </c:pt>
              <c:pt idx="5">
                <c:v>-17.016934669921508</c:v>
              </c:pt>
              <c:pt idx="6">
                <c:v>-31.350515567155046</c:v>
              </c:pt>
              <c:pt idx="7">
                <c:v>-19.706782134802761</c:v>
              </c:pt>
              <c:pt idx="8">
                <c:v>-21.307466771229613</c:v>
              </c:pt>
              <c:pt idx="9">
                <c:v>-0.52698144175152017</c:v>
              </c:pt>
              <c:pt idx="10">
                <c:v>-10.515532897024027</c:v>
              </c:pt>
              <c:pt idx="11">
                <c:v>-14.345268033093884</c:v>
              </c:pt>
              <c:pt idx="12">
                <c:v>-16.365814417849684</c:v>
              </c:pt>
              <c:pt idx="13">
                <c:v>-14.780804103215958</c:v>
              </c:pt>
              <c:pt idx="14">
                <c:v>-17.23074547487505</c:v>
              </c:pt>
              <c:pt idx="15">
                <c:v>-15.894774424627819</c:v>
              </c:pt>
              <c:pt idx="16">
                <c:v>-22.286379987320217</c:v>
              </c:pt>
              <c:pt idx="17">
                <c:v>-18.399849880232207</c:v>
              </c:pt>
              <c:pt idx="18">
                <c:v>-17.911603527275251</c:v>
              </c:pt>
              <c:pt idx="19">
                <c:v>-18.836262839803759</c:v>
              </c:pt>
              <c:pt idx="20">
                <c:v>-14.744977811818154</c:v>
              </c:pt>
              <c:pt idx="21">
                <c:v>-12.984728939557863</c:v>
              </c:pt>
              <c:pt idx="22">
                <c:v>-18.641613800711397</c:v>
              </c:pt>
              <c:pt idx="23">
                <c:v>-12.64717182349152</c:v>
              </c:pt>
              <c:pt idx="24">
                <c:v>-11.459226762111015</c:v>
              </c:pt>
              <c:pt idx="25">
                <c:v>-11.425996765059654</c:v>
              </c:pt>
              <c:pt idx="26">
                <c:v>-6.9208987384664811</c:v>
              </c:pt>
              <c:pt idx="27">
                <c:v>3.8150943156428734</c:v>
              </c:pt>
              <c:pt idx="28">
                <c:v>-13.360190465900622</c:v>
              </c:pt>
              <c:pt idx="29">
                <c:v>-23.35848514585409</c:v>
              </c:pt>
              <c:pt idx="30">
                <c:v>-9.9203861362358552</c:v>
              </c:pt>
              <c:pt idx="31">
                <c:v>-11.007482353657368</c:v>
              </c:pt>
              <c:pt idx="32">
                <c:v>-4.6140939016853633</c:v>
              </c:pt>
              <c:pt idx="33">
                <c:v>-0.53114546678913876</c:v>
              </c:pt>
              <c:pt idx="34">
                <c:v>-1.8494944495180352</c:v>
              </c:pt>
              <c:pt idx="35">
                <c:v>-0.9033506114817168</c:v>
              </c:pt>
              <c:pt idx="36">
                <c:v>20.672486803365381</c:v>
              </c:pt>
              <c:pt idx="37">
                <c:v>1.9285999319284728</c:v>
              </c:pt>
              <c:pt idx="38">
                <c:v>-5.7956610144980667</c:v>
              </c:pt>
              <c:pt idx="39">
                <c:v>0.79205728095971262</c:v>
              </c:pt>
              <c:pt idx="40">
                <c:v>-11.522430148545128</c:v>
              </c:pt>
              <c:pt idx="41">
                <c:v>-13.805205017947378</c:v>
              </c:pt>
              <c:pt idx="42">
                <c:v>-12.076013289863212</c:v>
              </c:pt>
              <c:pt idx="43">
                <c:v>-18.047234819222215</c:v>
              </c:pt>
              <c:pt idx="44">
                <c:v>-21.028434728149531</c:v>
              </c:pt>
              <c:pt idx="45">
                <c:v>3.7105710849721292</c:v>
              </c:pt>
              <c:pt idx="46">
                <c:v>-6.7384773598279377</c:v>
              </c:pt>
              <c:pt idx="47">
                <c:v>-16.129338995215644</c:v>
              </c:pt>
              <c:pt idx="48">
                <c:v>-19.7491344298945</c:v>
              </c:pt>
              <c:pt idx="49">
                <c:v>-8.4189628602490512</c:v>
              </c:pt>
              <c:pt idx="50">
                <c:v>-13.014988012466617</c:v>
              </c:pt>
              <c:pt idx="51">
                <c:v>-11.264508139335687</c:v>
              </c:pt>
              <c:pt idx="52">
                <c:v>-12.538079789564915</c:v>
              </c:pt>
              <c:pt idx="53">
                <c:v>-15.24640502872961</c:v>
              </c:pt>
              <c:pt idx="54">
                <c:v>-14.952969158014799</c:v>
              </c:pt>
              <c:pt idx="55">
                <c:v>-14.552658846626525</c:v>
              </c:pt>
              <c:pt idx="56">
                <c:v>-14.077686050258668</c:v>
              </c:pt>
              <c:pt idx="57">
                <c:v>-13.201003254372459</c:v>
              </c:pt>
              <c:pt idx="58">
                <c:v>-13.429289437164211</c:v>
              </c:pt>
              <c:pt idx="59">
                <c:v>-13.54326343987476</c:v>
              </c:pt>
              <c:pt idx="60">
                <c:v>-16.771124007123291</c:v>
              </c:pt>
              <c:pt idx="61">
                <c:v>-15.534140701741329</c:v>
              </c:pt>
              <c:pt idx="62">
                <c:v>-9.1257887279255669</c:v>
              </c:pt>
              <c:pt idx="63">
                <c:v>-0.59052010978213265</c:v>
              </c:pt>
              <c:pt idx="64">
                <c:v>-17.106141201369269</c:v>
              </c:pt>
              <c:pt idx="65">
                <c:v>-19.898042492397504</c:v>
              </c:pt>
              <c:pt idx="66">
                <c:v>-20.996326674251932</c:v>
              </c:pt>
              <c:pt idx="67">
                <c:v>-20.922520742115811</c:v>
              </c:pt>
              <c:pt idx="68">
                <c:v>-25.29059213850989</c:v>
              </c:pt>
              <c:pt idx="69">
                <c:v>-18.6396338498845</c:v>
              </c:pt>
              <c:pt idx="70">
                <c:v>-21.997803251176016</c:v>
              </c:pt>
              <c:pt idx="71">
                <c:v>-20.242008502775622</c:v>
              </c:pt>
            </c:numLit>
          </c:yVal>
        </c:ser>
        <c:ser>
          <c:idx val="6"/>
          <c:order val="6"/>
          <c:tx>
            <c:v>Φ = 0°</c:v>
          </c:tx>
          <c:spPr>
            <a:ln>
              <a:solidFill>
                <a:srgbClr val="B7DEE8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-4.6556497641648367</c:v>
              </c:pt>
              <c:pt idx="1">
                <c:v>-4.7417941277991531</c:v>
              </c:pt>
              <c:pt idx="2">
                <c:v>-5.0141244923284223</c:v>
              </c:pt>
              <c:pt idx="3">
                <c:v>-5.3421228032646431</c:v>
              </c:pt>
              <c:pt idx="4">
                <c:v>-5.4714793533107366</c:v>
              </c:pt>
              <c:pt idx="5">
                <c:v>-5.0899005619141766</c:v>
              </c:pt>
              <c:pt idx="6">
                <c:v>-4.0697490899733388</c:v>
              </c:pt>
              <c:pt idx="7">
                <c:v>-2.5971575747057161</c:v>
              </c:pt>
              <c:pt idx="8">
                <c:v>-0.954471214176945</c:v>
              </c:pt>
              <c:pt idx="9">
                <c:v>0.672147740734032</c:v>
              </c:pt>
              <c:pt idx="10">
                <c:v>2.205871461935073</c:v>
              </c:pt>
              <c:pt idx="11">
                <c:v>3.6304878854066387</c:v>
              </c:pt>
              <c:pt idx="12">
                <c:v>4.9538731430581873</c:v>
              </c:pt>
              <c:pt idx="13">
                <c:v>6.1901729617560122</c:v>
              </c:pt>
              <c:pt idx="14">
                <c:v>7.3517904976791808</c:v>
              </c:pt>
              <c:pt idx="15">
                <c:v>8.44926803925915</c:v>
              </c:pt>
              <c:pt idx="16">
                <c:v>9.4907546528586444</c:v>
              </c:pt>
              <c:pt idx="17">
                <c:v>10.482684853559279</c:v>
              </c:pt>
              <c:pt idx="18">
                <c:v>11.430071074124758</c:v>
              </c:pt>
              <c:pt idx="19">
                <c:v>12.336240516345633</c:v>
              </c:pt>
              <c:pt idx="20">
                <c:v>13.203376918811516</c:v>
              </c:pt>
              <c:pt idx="21">
                <c:v>14.032491305501544</c:v>
              </c:pt>
              <c:pt idx="22">
                <c:v>14.824053131783932</c:v>
              </c:pt>
              <c:pt idx="23">
                <c:v>15.57818625536405</c:v>
              </c:pt>
              <c:pt idx="24">
                <c:v>16.294448332759124</c:v>
              </c:pt>
              <c:pt idx="25">
                <c:v>16.97204619774385</c:v>
              </c:pt>
              <c:pt idx="26">
                <c:v>17.609166584044381</c:v>
              </c:pt>
              <c:pt idx="27">
                <c:v>18.203347601529874</c:v>
              </c:pt>
              <c:pt idx="28">
                <c:v>18.751397494633451</c:v>
              </c:pt>
              <c:pt idx="29">
                <c:v>19.249769478363035</c:v>
              </c:pt>
              <c:pt idx="30">
                <c:v>19.694486491297049</c:v>
              </c:pt>
              <c:pt idx="31">
                <c:v>20.081343467679936</c:v>
              </c:pt>
              <c:pt idx="32">
                <c:v>20.405996138728749</c:v>
              </c:pt>
              <c:pt idx="33">
                <c:v>20.664167635340572</c:v>
              </c:pt>
              <c:pt idx="34">
                <c:v>20.851958184330407</c:v>
              </c:pt>
              <c:pt idx="35">
                <c:v>20.966229021980372</c:v>
              </c:pt>
              <c:pt idx="36">
                <c:v>21.004974256094428</c:v>
              </c:pt>
              <c:pt idx="37">
                <c:v>20.9673937671974</c:v>
              </c:pt>
              <c:pt idx="38">
                <c:v>20.854145275093781</c:v>
              </c:pt>
              <c:pt idx="39">
                <c:v>20.667092750755028</c:v>
              </c:pt>
              <c:pt idx="40">
                <c:v>20.409267550342243</c:v>
              </c:pt>
              <c:pt idx="41">
                <c:v>20.084399845660094</c:v>
              </c:pt>
              <c:pt idx="42">
                <c:v>19.696682353549974</c:v>
              </c:pt>
              <c:pt idx="43">
                <c:v>19.250194891029306</c:v>
              </c:pt>
              <c:pt idx="44">
                <c:v>18.748943538903291</c:v>
              </c:pt>
              <c:pt idx="45">
                <c:v>18.196514375594852</c:v>
              </c:pt>
              <c:pt idx="46">
                <c:v>17.5961923893922</c:v>
              </c:pt>
              <c:pt idx="47">
                <c:v>16.950832696111576</c:v>
              </c:pt>
              <c:pt idx="48">
                <c:v>16.262876250324013</c:v>
              </c:pt>
              <c:pt idx="49">
                <c:v>15.53449644825319</c:v>
              </c:pt>
              <c:pt idx="50">
                <c:v>14.767175781574167</c:v>
              </c:pt>
              <c:pt idx="51">
                <c:v>13.962408795351131</c:v>
              </c:pt>
              <c:pt idx="52">
                <c:v>13.12123923797737</c:v>
              </c:pt>
              <c:pt idx="53">
                <c:v>12.244192060335905</c:v>
              </c:pt>
              <c:pt idx="54">
                <c:v>11.330540970933242</c:v>
              </c:pt>
              <c:pt idx="55">
                <c:v>10.377934451521064</c:v>
              </c:pt>
              <c:pt idx="56">
                <c:v>9.3816730157097865</c:v>
              </c:pt>
              <c:pt idx="57">
                <c:v>8.3348683785430637</c:v>
              </c:pt>
              <c:pt idx="58">
                <c:v>7.2289355974666361</c:v>
              </c:pt>
              <c:pt idx="59">
                <c:v>6.05372895223568</c:v>
              </c:pt>
              <c:pt idx="60">
                <c:v>4.7975943379110415</c:v>
              </c:pt>
              <c:pt idx="61">
                <c:v>3.4482983174711968</c:v>
              </c:pt>
              <c:pt idx="62">
                <c:v>1.9932995420274477</c:v>
              </c:pt>
              <c:pt idx="63">
                <c:v>0.42754113098528729</c:v>
              </c:pt>
              <c:pt idx="64">
                <c:v>-1.2287659778163691</c:v>
              </c:pt>
              <c:pt idx="65">
                <c:v>-2.8928673633828867</c:v>
              </c:pt>
              <c:pt idx="66">
                <c:v>-4.3691206535326579</c:v>
              </c:pt>
              <c:pt idx="67">
                <c:v>-5.3647842988556773</c:v>
              </c:pt>
              <c:pt idx="68">
                <c:v>-5.6956937588451675</c:v>
              </c:pt>
              <c:pt idx="69">
                <c:v>-5.5058318591972579</c:v>
              </c:pt>
              <c:pt idx="70">
                <c:v>-5.1196957213582062</c:v>
              </c:pt>
              <c:pt idx="71">
                <c:v>-4.7934787451617051</c:v>
              </c:pt>
            </c:numLit>
          </c:yVal>
        </c:ser>
        <c:ser>
          <c:idx val="7"/>
          <c:order val="7"/>
          <c:tx>
            <c:v>Φ = 90°</c:v>
          </c:tx>
          <c:spPr>
            <a:ln>
              <a:solidFill>
                <a:srgbClr val="B7DEE8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-4.6556497641648367</c:v>
              </c:pt>
              <c:pt idx="1">
                <c:v>-19.623671169961021</c:v>
              </c:pt>
              <c:pt idx="2">
                <c:v>-21.439317680210745</c:v>
              </c:pt>
              <c:pt idx="3">
                <c:v>-18.807813339723904</c:v>
              </c:pt>
              <c:pt idx="4">
                <c:v>-20.115376954907216</c:v>
              </c:pt>
              <c:pt idx="5">
                <c:v>-29.286845132311676</c:v>
              </c:pt>
              <c:pt idx="6">
                <c:v>-18.852850300354831</c:v>
              </c:pt>
              <c:pt idx="7">
                <c:v>-21.566415767707738</c:v>
              </c:pt>
              <c:pt idx="8">
                <c:v>-20.046896690639898</c:v>
              </c:pt>
              <c:pt idx="9">
                <c:v>-0.584097331508576</c:v>
              </c:pt>
              <c:pt idx="10">
                <c:v>-11.881185351012128</c:v>
              </c:pt>
              <c:pt idx="11">
                <c:v>-19.235153272544629</c:v>
              </c:pt>
              <c:pt idx="12">
                <c:v>-16.99039087913409</c:v>
              </c:pt>
              <c:pt idx="13">
                <c:v>-19.886856097377382</c:v>
              </c:pt>
              <c:pt idx="14">
                <c:v>-25.470652254806186</c:v>
              </c:pt>
              <c:pt idx="15">
                <c:v>-22.755076389878649</c:v>
              </c:pt>
              <c:pt idx="16">
                <c:v>-16.152176148411208</c:v>
              </c:pt>
              <c:pt idx="17">
                <c:v>-15.430929257319645</c:v>
              </c:pt>
              <c:pt idx="18">
                <c:v>-15.67066576787774</c:v>
              </c:pt>
              <c:pt idx="19">
                <c:v>-15.655262498827387</c:v>
              </c:pt>
              <c:pt idx="20">
                <c:v>-17.715730021205857</c:v>
              </c:pt>
              <c:pt idx="21">
                <c:v>-18.422177115154128</c:v>
              </c:pt>
              <c:pt idx="22">
                <c:v>-16.686611495935551</c:v>
              </c:pt>
              <c:pt idx="23">
                <c:v>-12.910436227618135</c:v>
              </c:pt>
              <c:pt idx="24">
                <c:v>-11.368740379683686</c:v>
              </c:pt>
              <c:pt idx="25">
                <c:v>-18.151965124927049</c:v>
              </c:pt>
              <c:pt idx="26">
                <c:v>-8.7877668914710778</c:v>
              </c:pt>
              <c:pt idx="27">
                <c:v>3.836173969181254</c:v>
              </c:pt>
              <c:pt idx="28">
                <c:v>-16.984280673846314</c:v>
              </c:pt>
              <c:pt idx="29">
                <c:v>-13.162328200148583</c:v>
              </c:pt>
              <c:pt idx="30">
                <c:v>-12.805289128928321</c:v>
              </c:pt>
              <c:pt idx="31">
                <c:v>-15.516211369019519</c:v>
              </c:pt>
              <c:pt idx="32">
                <c:v>-4.1749098896755612</c:v>
              </c:pt>
              <c:pt idx="33">
                <c:v>1.8019936256105797</c:v>
              </c:pt>
              <c:pt idx="34">
                <c:v>-0.65252013958981181</c:v>
              </c:pt>
              <c:pt idx="35">
                <c:v>-0.54960867506558442</c:v>
              </c:pt>
              <c:pt idx="36">
                <c:v>21.004974256094428</c:v>
              </c:pt>
              <c:pt idx="37">
                <c:v>-7.7756808795021826</c:v>
              </c:pt>
              <c:pt idx="38">
                <c:v>0.783559597027585</c:v>
              </c:pt>
              <c:pt idx="39">
                <c:v>-6.0441659067241176</c:v>
              </c:pt>
              <c:pt idx="40">
                <c:v>-13.304582039118189</c:v>
              </c:pt>
              <c:pt idx="41">
                <c:v>-18.631283540129871</c:v>
              </c:pt>
              <c:pt idx="42">
                <c:v>-12.005814400503763</c:v>
              </c:pt>
              <c:pt idx="43">
                <c:v>-11.29094966621356</c:v>
              </c:pt>
              <c:pt idx="44">
                <c:v>-19.610509451948158</c:v>
              </c:pt>
              <c:pt idx="45">
                <c:v>3.7133564130682477</c:v>
              </c:pt>
              <c:pt idx="46">
                <c:v>-8.0185362314735347</c:v>
              </c:pt>
              <c:pt idx="47">
                <c:v>-12.57333974604288</c:v>
              </c:pt>
              <c:pt idx="48">
                <c:v>-17.418258748047005</c:v>
              </c:pt>
              <c:pt idx="49">
                <c:v>-12.007478991010448</c:v>
              </c:pt>
              <c:pt idx="50">
                <c:v>-13.685628140532451</c:v>
              </c:pt>
              <c:pt idx="51">
                <c:v>-18.022673527513042</c:v>
              </c:pt>
              <c:pt idx="52">
                <c:v>-14.538264419321123</c:v>
              </c:pt>
              <c:pt idx="53">
                <c:v>-14.283407278373952</c:v>
              </c:pt>
              <c:pt idx="54">
                <c:v>-16.029846899256974</c:v>
              </c:pt>
              <c:pt idx="55">
                <c:v>-16.855556490149709</c:v>
              </c:pt>
              <c:pt idx="56">
                <c:v>-15.929392403036307</c:v>
              </c:pt>
              <c:pt idx="57">
                <c:v>-14.155944875525046</c:v>
              </c:pt>
              <c:pt idx="58">
                <c:v>-16.567426114311591</c:v>
              </c:pt>
              <c:pt idx="59">
                <c:v>-21.51611014225848</c:v>
              </c:pt>
              <c:pt idx="60">
                <c:v>-13.504835581898574</c:v>
              </c:pt>
              <c:pt idx="61">
                <c:v>-14.709933511814452</c:v>
              </c:pt>
              <c:pt idx="62">
                <c:v>-10.644606940893595</c:v>
              </c:pt>
              <c:pt idx="63">
                <c:v>-0.50446298198852391</c:v>
              </c:pt>
              <c:pt idx="64">
                <c:v>-18.384505273877394</c:v>
              </c:pt>
              <c:pt idx="65">
                <c:v>-24.358247121725562</c:v>
              </c:pt>
              <c:pt idx="66">
                <c:v>-18.754390509731373</c:v>
              </c:pt>
              <c:pt idx="67">
                <c:v>-20.860181237924632</c:v>
              </c:pt>
              <c:pt idx="68">
                <c:v>-21.217438456596209</c:v>
              </c:pt>
              <c:pt idx="69">
                <c:v>-20.699433626276146</c:v>
              </c:pt>
              <c:pt idx="70">
                <c:v>-22.4096178947889</c:v>
              </c:pt>
              <c:pt idx="71">
                <c:v>-21.08767362703302</c:v>
              </c:pt>
            </c:numLit>
          </c:y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9824"/>
        <c:axId val="147931904"/>
      </c:scatterChart>
      <c:valAx>
        <c:axId val="144349824"/>
        <c:scaling>
          <c:orientation val="minMax"/>
          <c:max val="175"/>
          <c:min val="-18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Angle (°)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7931904"/>
        <c:crosses val="autoZero"/>
        <c:crossBetween val="midCat"/>
      </c:valAx>
      <c:valAx>
        <c:axId val="147931904"/>
        <c:scaling>
          <c:orientation val="minMax"/>
          <c:max val="22"/>
          <c:min val="-32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Gain (dBi)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349824"/>
        <c:crossesAt val="0"/>
        <c:crossBetween val="midCat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Z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ZA" sz="1600" dirty="0" smtClean="0"/>
              <a:t>Gain (LHC)</a:t>
            </a:r>
            <a:endParaRPr lang="en-ZA" sz="1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Φ = 0°</c:v>
          </c:tx>
          <c:spPr>
            <a:ln>
              <a:solidFill>
                <a:srgbClr val="0099C9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-13.446167887773354</c:v>
              </c:pt>
              <c:pt idx="1">
                <c:v>-13.287407488471652</c:v>
              </c:pt>
              <c:pt idx="2">
                <c:v>-13.279454415828539</c:v>
              </c:pt>
              <c:pt idx="3">
                <c:v>-13.344910664006351</c:v>
              </c:pt>
              <c:pt idx="4">
                <c:v>-13.320941260889844</c:v>
              </c:pt>
              <c:pt idx="5">
                <c:v>-12.984918530551804</c:v>
              </c:pt>
              <c:pt idx="6">
                <c:v>-12.175566547479594</c:v>
              </c:pt>
              <c:pt idx="7">
                <c:v>-10.930206564769636</c:v>
              </c:pt>
              <c:pt idx="8">
                <c:v>-9.435564390701968</c:v>
              </c:pt>
              <c:pt idx="9">
                <c:v>-7.8771448740732346</c:v>
              </c:pt>
              <c:pt idx="10">
                <c:v>-6.3637008419392247</c:v>
              </c:pt>
              <c:pt idx="11">
                <c:v>-4.93618205345733</c:v>
              </c:pt>
              <c:pt idx="12">
                <c:v>-3.5972803829525275</c:v>
              </c:pt>
              <c:pt idx="13">
                <c:v>-2.3341352916413074</c:v>
              </c:pt>
              <c:pt idx="14">
                <c:v>-1.1327550293001662</c:v>
              </c:pt>
              <c:pt idx="15">
                <c:v>0.016761307414586972</c:v>
              </c:pt>
              <c:pt idx="16">
                <c:v>1.1181522018083525</c:v>
              </c:pt>
              <c:pt idx="17">
                <c:v>2.1707427128632353</c:v>
              </c:pt>
              <c:pt idx="18">
                <c:v>3.171913622294432</c:v>
              </c:pt>
              <c:pt idx="19">
                <c:v>4.1189796207335094</c:v>
              </c:pt>
              <c:pt idx="20">
                <c:v>5.0109714891419879</c:v>
              </c:pt>
              <c:pt idx="21">
                <c:v>5.848581024336367</c:v>
              </c:pt>
              <c:pt idx="22">
                <c:v>6.634256799164552</c:v>
              </c:pt>
              <c:pt idx="23">
                <c:v>7.3713412649648946</c:v>
              </c:pt>
              <c:pt idx="24">
                <c:v>8.06281606586088</c:v>
              </c:pt>
              <c:pt idx="25">
                <c:v>8.7108738175063785</c:v>
              </c:pt>
              <c:pt idx="26">
                <c:v>9.315966318062749</c:v>
              </c:pt>
              <c:pt idx="27">
                <c:v>9.8772416335949629</c:v>
              </c:pt>
              <c:pt idx="28">
                <c:v>10.393115579275754</c:v>
              </c:pt>
              <c:pt idx="29">
                <c:v>10.86140847525742</c:v>
              </c:pt>
              <c:pt idx="30">
                <c:v>11.27973411101318</c:v>
              </c:pt>
              <c:pt idx="31">
                <c:v>11.645220350272226</c:v>
              </c:pt>
              <c:pt idx="32">
                <c:v>11.954627384205045</c:v>
              </c:pt>
              <c:pt idx="33">
                <c:v>12.204089759218213</c:v>
              </c:pt>
              <c:pt idx="34">
                <c:v>12.389671990991978</c:v>
              </c:pt>
              <c:pt idx="35">
                <c:v>12.507773587152419</c:v>
              </c:pt>
              <c:pt idx="36">
                <c:v>12.555700891691206</c:v>
              </c:pt>
              <c:pt idx="37">
                <c:v>12.532022059405728</c:v>
              </c:pt>
              <c:pt idx="38">
                <c:v>12.436830007016921</c:v>
              </c:pt>
              <c:pt idx="39">
                <c:v>12.271626750616509</c:v>
              </c:pt>
              <c:pt idx="40">
                <c:v>12.039029033948005</c:v>
              </c:pt>
              <c:pt idx="41">
                <c:v>11.742312389898668</c:v>
              </c:pt>
              <c:pt idx="42">
                <c:v>11.385004184310915</c:v>
              </c:pt>
              <c:pt idx="43">
                <c:v>10.97029109206459</c:v>
              </c:pt>
              <c:pt idx="44">
                <c:v>10.501165332784231</c:v>
              </c:pt>
              <c:pt idx="45">
                <c:v>9.9803998534916349</c:v>
              </c:pt>
              <c:pt idx="46">
                <c:v>9.4109232361884487</c:v>
              </c:pt>
              <c:pt idx="47">
                <c:v>8.7957001237826979</c:v>
              </c:pt>
              <c:pt idx="48">
                <c:v>8.1375880426186669</c:v>
              </c:pt>
              <c:pt idx="49">
                <c:v>7.4386383407817362</c:v>
              </c:pt>
              <c:pt idx="50">
                <c:v>6.6993423550002973</c:v>
              </c:pt>
              <c:pt idx="51">
                <c:v>5.91853286901061</c:v>
              </c:pt>
              <c:pt idx="52">
                <c:v>5.0938259581032863</c:v>
              </c:pt>
              <c:pt idx="53">
                <c:v>4.2227383550889739</c:v>
              </c:pt>
              <c:pt idx="54">
                <c:v>3.304060075311213</c:v>
              </c:pt>
              <c:pt idx="55">
                <c:v>2.3388411042765838</c:v>
              </c:pt>
              <c:pt idx="56">
                <c:v>1.3309521819990739</c:v>
              </c:pt>
              <c:pt idx="57">
                <c:v>0.28528194854462696</c:v>
              </c:pt>
              <c:pt idx="58">
                <c:v>-0.795318475857335</c:v>
              </c:pt>
              <c:pt idx="59">
                <c:v>-1.9142204160584004</c:v>
              </c:pt>
              <c:pt idx="60">
                <c:v>-3.0843114278686863</c:v>
              </c:pt>
              <c:pt idx="61">
                <c:v>-4.3269695213540675</c:v>
              </c:pt>
              <c:pt idx="62">
                <c:v>-5.6683710836837609</c:v>
              </c:pt>
              <c:pt idx="63">
                <c:v>-7.1296350931797283</c:v>
              </c:pt>
              <c:pt idx="64">
                <c:v>-8.7127353537668171</c:v>
              </c:pt>
              <c:pt idx="65">
                <c:v>-10.377287406552503</c:v>
              </c:pt>
              <c:pt idx="66">
                <c:v>-12.003018406024042</c:v>
              </c:pt>
              <c:pt idx="67">
                <c:v>-13.360156832090746</c:v>
              </c:pt>
              <c:pt idx="68">
                <c:v>-14.176099275554899</c:v>
              </c:pt>
              <c:pt idx="69">
                <c:v>-14.365561483336451</c:v>
              </c:pt>
              <c:pt idx="70">
                <c:v>-14.128427743950285</c:v>
              </c:pt>
              <c:pt idx="71">
                <c:v>-13.755330542381161</c:v>
              </c:pt>
            </c:numLit>
          </c:yVal>
        </c:ser>
        <c:ser>
          <c:idx val="1"/>
          <c:order val="1"/>
          <c:tx>
            <c:v>Φ = 90°</c:v>
          </c:tx>
          <c:spPr>
            <a:ln>
              <a:solidFill>
                <a:srgbClr val="0099C9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-13.446167887773354</c:v>
              </c:pt>
              <c:pt idx="1">
                <c:v>-15.700190586358616</c:v>
              </c:pt>
              <c:pt idx="2">
                <c:v>-23.561925859028115</c:v>
              </c:pt>
              <c:pt idx="3">
                <c:v>-22.1992779844774</c:v>
              </c:pt>
              <c:pt idx="4">
                <c:v>-22.056415912053136</c:v>
              </c:pt>
              <c:pt idx="5">
                <c:v>-17.20980089735508</c:v>
              </c:pt>
              <c:pt idx="6">
                <c:v>-25.343056409908343</c:v>
              </c:pt>
              <c:pt idx="7">
                <c:v>-15.464914915921328</c:v>
              </c:pt>
              <c:pt idx="8">
                <c:v>-6.777076676267825</c:v>
              </c:pt>
              <c:pt idx="9">
                <c:v>-3.5023824031268491</c:v>
              </c:pt>
              <c:pt idx="10">
                <c:v>-5.0874172610150135</c:v>
              </c:pt>
              <c:pt idx="11">
                <c:v>-9.3063222195308555</c:v>
              </c:pt>
              <c:pt idx="12">
                <c:v>-14.57740760294951</c:v>
              </c:pt>
              <c:pt idx="13">
                <c:v>-21.254002883892866</c:v>
              </c:pt>
              <c:pt idx="14">
                <c:v>-21.673199040890076</c:v>
              </c:pt>
              <c:pt idx="15">
                <c:v>-18.635486846976505</c:v>
              </c:pt>
              <c:pt idx="16">
                <c:v>-17.219397093653694</c:v>
              </c:pt>
              <c:pt idx="17">
                <c:v>-17.088526910331996</c:v>
              </c:pt>
              <c:pt idx="18">
                <c:v>-17.750907544478139</c:v>
              </c:pt>
              <c:pt idx="19">
                <c:v>-18.188771145377672</c:v>
              </c:pt>
              <c:pt idx="20">
                <c:v>-16.663723010884436</c:v>
              </c:pt>
              <c:pt idx="21">
                <c:v>-13.767122495547653</c:v>
              </c:pt>
              <c:pt idx="22">
                <c:v>-11.737092829335822</c:v>
              </c:pt>
              <c:pt idx="23">
                <c:v>-12.607778749195964</c:v>
              </c:pt>
              <c:pt idx="24">
                <c:v>-13.726054216796321</c:v>
              </c:pt>
              <c:pt idx="25">
                <c:v>-3.9379427939745586</c:v>
              </c:pt>
              <c:pt idx="26">
                <c:v>0.66498510273960487</c:v>
              </c:pt>
              <c:pt idx="27">
                <c:v>0.42095890729981866</c:v>
              </c:pt>
              <c:pt idx="28">
                <c:v>-4.8386719053654943</c:v>
              </c:pt>
              <c:pt idx="29">
                <c:v>-13.384424039447072</c:v>
              </c:pt>
              <c:pt idx="30">
                <c:v>-14.17397481746738</c:v>
              </c:pt>
              <c:pt idx="31">
                <c:v>-12.398699051794607</c:v>
              </c:pt>
              <c:pt idx="32">
                <c:v>-15.338524197054257</c:v>
              </c:pt>
              <c:pt idx="33">
                <c:v>-4.2417779823933275</c:v>
              </c:pt>
              <c:pt idx="34">
                <c:v>-9.4892022041310113</c:v>
              </c:pt>
              <c:pt idx="35">
                <c:v>8.8970473008707067</c:v>
              </c:pt>
              <c:pt idx="36">
                <c:v>12.555700891691206</c:v>
              </c:pt>
              <c:pt idx="37">
                <c:v>7.1753700817585067</c:v>
              </c:pt>
              <c:pt idx="38">
                <c:v>-14.115744488464122</c:v>
              </c:pt>
              <c:pt idx="39">
                <c:v>-10.582685134180053</c:v>
              </c:pt>
              <c:pt idx="40">
                <c:v>-13.45394101792564</c:v>
              </c:pt>
              <c:pt idx="41">
                <c:v>-14.521059862867824</c:v>
              </c:pt>
              <c:pt idx="42">
                <c:v>-12.417840527300889</c:v>
              </c:pt>
              <c:pt idx="43">
                <c:v>-7.0948375292591734</c:v>
              </c:pt>
              <c:pt idx="44">
                <c:v>0.65396410354839</c:v>
              </c:pt>
              <c:pt idx="45">
                <c:v>0.42964725861488584</c:v>
              </c:pt>
              <c:pt idx="46">
                <c:v>-3.546240020083395</c:v>
              </c:pt>
              <c:pt idx="47">
                <c:v>-8.8835275969413825</c:v>
              </c:pt>
              <c:pt idx="48">
                <c:v>-13.766959381894361</c:v>
              </c:pt>
              <c:pt idx="49">
                <c:v>-15.709636563924597</c:v>
              </c:pt>
              <c:pt idx="50">
                <c:v>-17.901984103913723</c:v>
              </c:pt>
              <c:pt idx="51">
                <c:v>-16.731335137940523</c:v>
              </c:pt>
              <c:pt idx="52">
                <c:v>-14.438926491125478</c:v>
              </c:pt>
              <c:pt idx="53">
                <c:v>-13.933731007962981</c:v>
              </c:pt>
              <c:pt idx="54">
                <c:v>-14.798268726017323</c:v>
              </c:pt>
              <c:pt idx="55">
                <c:v>-16.433859150937696</c:v>
              </c:pt>
              <c:pt idx="56">
                <c:v>-17.693855737409269</c:v>
              </c:pt>
              <c:pt idx="57">
                <c:v>-17.547409625427534</c:v>
              </c:pt>
              <c:pt idx="58">
                <c:v>-18.768833734300678</c:v>
              </c:pt>
              <c:pt idx="59">
                <c:v>-28.754886892822022</c:v>
              </c:pt>
              <c:pt idx="60">
                <c:v>-17.664943178847651</c:v>
              </c:pt>
              <c:pt idx="61">
                <c:v>-9.88811859988965</c:v>
              </c:pt>
              <c:pt idx="62">
                <c:v>-4.3169759570550035</c:v>
              </c:pt>
              <c:pt idx="63">
                <c:v>-2.5431173849542086</c:v>
              </c:pt>
              <c:pt idx="64">
                <c:v>-6.8293246260354454</c:v>
              </c:pt>
              <c:pt idx="65">
                <c:v>-19.277290759307959</c:v>
              </c:pt>
              <c:pt idx="66">
                <c:v>-20.624978207579929</c:v>
              </c:pt>
              <c:pt idx="67">
                <c:v>-24.795041249976492</c:v>
              </c:pt>
              <c:pt idx="68">
                <c:v>-18.308448055633363</c:v>
              </c:pt>
              <c:pt idx="69">
                <c:v>-27.902038624507149</c:v>
              </c:pt>
              <c:pt idx="70">
                <c:v>-20.850691650654994</c:v>
              </c:pt>
              <c:pt idx="71">
                <c:v>-18.350771702959328</c:v>
              </c:pt>
            </c:numLit>
          </c:yVal>
        </c:ser>
        <c:ser>
          <c:idx val="2"/>
          <c:order val="2"/>
          <c:tx>
            <c:v>Φ = 0°</c:v>
          </c:tx>
          <c:spPr>
            <a:ln>
              <a:solidFill>
                <a:srgbClr val="E65D00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-10.774539078212923</c:v>
              </c:pt>
              <c:pt idx="1">
                <c:v>-10.736871551808388</c:v>
              </c:pt>
              <c:pt idx="2">
                <c:v>-10.844982824639878</c:v>
              </c:pt>
              <c:pt idx="3">
                <c:v>-10.9863844633181</c:v>
              </c:pt>
              <c:pt idx="4">
                <c:v>-10.966334171625498</c:v>
              </c:pt>
              <c:pt idx="5">
                <c:v>-10.56165646131552</c:v>
              </c:pt>
              <c:pt idx="6">
                <c:v>-9.6641188775044977</c:v>
              </c:pt>
              <c:pt idx="7">
                <c:v>-8.3666214555527478</c:v>
              </c:pt>
              <c:pt idx="8">
                <c:v>-6.8635004927428263</c:v>
              </c:pt>
              <c:pt idx="9">
                <c:v>-5.3179406628934212</c:v>
              </c:pt>
              <c:pt idx="10">
                <c:v>-3.8162831755967321</c:v>
              </c:pt>
              <c:pt idx="11">
                <c:v>-2.3913947349888058</c:v>
              </c:pt>
              <c:pt idx="12">
                <c:v>-1.048441998825304</c:v>
              </c:pt>
              <c:pt idx="13">
                <c:v>0.21803894004306412</c:v>
              </c:pt>
              <c:pt idx="14">
                <c:v>1.4164098150858901</c:v>
              </c:pt>
              <c:pt idx="15">
                <c:v>2.5529843023987979</c:v>
              </c:pt>
              <c:pt idx="16">
                <c:v>3.6337744636209655</c:v>
              </c:pt>
              <c:pt idx="17">
                <c:v>4.6630956697044041</c:v>
              </c:pt>
              <c:pt idx="18">
                <c:v>5.6436741188197823</c:v>
              </c:pt>
              <c:pt idx="19">
                <c:v>6.5773408034455265</c:v>
              </c:pt>
              <c:pt idx="20">
                <c:v>7.464681724562392</c:v>
              </c:pt>
              <c:pt idx="21">
                <c:v>8.3063954038215932</c:v>
              </c:pt>
              <c:pt idx="22">
                <c:v>9.1034385264006055</c:v>
              </c:pt>
              <c:pt idx="23">
                <c:v>9.85703503060375</c:v>
              </c:pt>
              <c:pt idx="24">
                <c:v>10.56838731818673</c:v>
              </c:pt>
              <c:pt idx="25">
                <c:v>11.237758009204342</c:v>
              </c:pt>
              <c:pt idx="26">
                <c:v>11.864537553114873</c:v>
              </c:pt>
              <c:pt idx="27">
                <c:v>12.446918809126931</c:v>
              </c:pt>
              <c:pt idx="28">
                <c:v>12.982389619720706</c:v>
              </c:pt>
              <c:pt idx="29">
                <c:v>13.467972907911035</c:v>
              </c:pt>
              <c:pt idx="30">
                <c:v>13.900311530884098</c:v>
              </c:pt>
              <c:pt idx="31">
                <c:v>14.275641421585618</c:v>
              </c:pt>
              <c:pt idx="32">
                <c:v>14.589860800606145</c:v>
              </c:pt>
              <c:pt idx="33">
                <c:v>14.838933498291667</c:v>
              </c:pt>
              <c:pt idx="34">
                <c:v>15.019017171302449</c:v>
              </c:pt>
              <c:pt idx="35">
                <c:v>15.127148497884757</c:v>
              </c:pt>
              <c:pt idx="36">
                <c:v>15.16144488288554</c:v>
              </c:pt>
              <c:pt idx="37">
                <c:v>15.121477562977461</c:v>
              </c:pt>
              <c:pt idx="38">
                <c:v>15.008344685220257</c:v>
              </c:pt>
              <c:pt idx="39">
                <c:v>14.824437863238382</c:v>
              </c:pt>
              <c:pt idx="40">
                <c:v>14.573105784508629</c:v>
              </c:pt>
              <c:pt idx="41">
                <c:v>14.258252880097807</c:v>
              </c:pt>
              <c:pt idx="42">
                <c:v>13.88374528535201</c:v>
              </c:pt>
              <c:pt idx="43">
                <c:v>13.45315942813896</c:v>
              </c:pt>
              <c:pt idx="44">
                <c:v>12.969621830923572</c:v>
              </c:pt>
              <c:pt idx="45">
                <c:v>12.435651402052182</c:v>
              </c:pt>
              <c:pt idx="46">
                <c:v>11.853669322253404</c:v>
              </c:pt>
              <c:pt idx="47">
                <c:v>11.225950330592465</c:v>
              </c:pt>
              <c:pt idx="48">
                <c:v>10.554666511047742</c:v>
              </c:pt>
              <c:pt idx="49">
                <c:v>9.84172663401402</c:v>
              </c:pt>
              <c:pt idx="50">
                <c:v>9.0888238989680481</c:v>
              </c:pt>
              <c:pt idx="51">
                <c:v>8.2968457467339025</c:v>
              </c:pt>
              <c:pt idx="52">
                <c:v>7.4667550161243481</c:v>
              </c:pt>
              <c:pt idx="53">
                <c:v>6.5990765633682749</c:v>
              </c:pt>
              <c:pt idx="54">
                <c:v>5.69396692115819</c:v>
              </c:pt>
              <c:pt idx="55">
                <c:v>4.7511018746514653</c:v>
              </c:pt>
              <c:pt idx="56">
                <c:v>3.7690153976151759</c:v>
              </c:pt>
              <c:pt idx="57">
                <c:v>2.7450895285124357</c:v>
              </c:pt>
              <c:pt idx="58">
                <c:v>1.6749092883496348</c:v>
              </c:pt>
              <c:pt idx="59">
                <c:v>0.550674710344156</c:v>
              </c:pt>
              <c:pt idx="60">
                <c:v>-0.63906942581256176</c:v>
              </c:pt>
              <c:pt idx="61">
                <c:v>-1.9127140415421287</c:v>
              </c:pt>
              <c:pt idx="62">
                <c:v>-3.2920324436054447</c:v>
              </c:pt>
              <c:pt idx="63">
                <c:v>-4.7956698153361206</c:v>
              </c:pt>
              <c:pt idx="64">
                <c:v>-6.42337506993224</c:v>
              </c:pt>
              <c:pt idx="65">
                <c:v>-8.1253219356120034</c:v>
              </c:pt>
              <c:pt idx="66">
                <c:v>-9.7481183628821135</c:v>
              </c:pt>
              <c:pt idx="67">
                <c:v>-11.012741857545587</c:v>
              </c:pt>
              <c:pt idx="68">
                <c:v>-11.645865567746805</c:v>
              </c:pt>
              <c:pt idx="69">
                <c:v>-11.657379781187904</c:v>
              </c:pt>
              <c:pt idx="70">
                <c:v>-11.340557949022973</c:v>
              </c:pt>
              <c:pt idx="71">
                <c:v>-10.991953633701392</c:v>
              </c:pt>
            </c:numLit>
          </c:yVal>
        </c:ser>
        <c:ser>
          <c:idx val="3"/>
          <c:order val="3"/>
          <c:tx>
            <c:v>Φ = 90°</c:v>
          </c:tx>
          <c:spPr>
            <a:ln>
              <a:solidFill>
                <a:srgbClr val="E65D00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-10.774539078212923</c:v>
              </c:pt>
              <c:pt idx="1">
                <c:v>-22.134487222789787</c:v>
              </c:pt>
              <c:pt idx="2">
                <c:v>-28.153950583032781</c:v>
              </c:pt>
              <c:pt idx="3">
                <c:v>-21.986987956400061</c:v>
              </c:pt>
              <c:pt idx="4">
                <c:v>-23.54156946543408</c:v>
              </c:pt>
              <c:pt idx="5">
                <c:v>-25.50612117369463</c:v>
              </c:pt>
              <c:pt idx="6">
                <c:v>-24.701857367120429</c:v>
              </c:pt>
              <c:pt idx="7">
                <c:v>-38.989420632101826</c:v>
              </c:pt>
              <c:pt idx="8">
                <c:v>-9.6119185296334066</c:v>
              </c:pt>
              <c:pt idx="9">
                <c:v>-3.4814112187598472</c:v>
              </c:pt>
              <c:pt idx="10">
                <c:v>-6.9479505040552167</c:v>
              </c:pt>
              <c:pt idx="11">
                <c:v>-16.396533915269067</c:v>
              </c:pt>
              <c:pt idx="12">
                <c:v>-16.093103280130162</c:v>
              </c:pt>
              <c:pt idx="13">
                <c:v>-24.821053879229012</c:v>
              </c:pt>
              <c:pt idx="14">
                <c:v>-20.301614553825587</c:v>
              </c:pt>
              <c:pt idx="15">
                <c:v>-17.365405914078892</c:v>
              </c:pt>
              <c:pt idx="16">
                <c:v>-17.362791678948518</c:v>
              </c:pt>
              <c:pt idx="17">
                <c:v>-17.335595759449692</c:v>
              </c:pt>
              <c:pt idx="18">
                <c:v>-16.64891563269358</c:v>
              </c:pt>
              <c:pt idx="19">
                <c:v>-16.17647738359932</c:v>
              </c:pt>
              <c:pt idx="20">
                <c:v>-17.396089367207612</c:v>
              </c:pt>
              <c:pt idx="21">
                <c:v>-18.108857685673858</c:v>
              </c:pt>
              <c:pt idx="22">
                <c:v>-13.207044084767325</c:v>
              </c:pt>
              <c:pt idx="23">
                <c:v>-14.799457809034834</c:v>
              </c:pt>
              <c:pt idx="24">
                <c:v>-21.270055083996876</c:v>
              </c:pt>
              <c:pt idx="25">
                <c:v>-19.05061957806036</c:v>
              </c:pt>
              <c:pt idx="26">
                <c:v>-1.5142260503570093</c:v>
              </c:pt>
              <c:pt idx="27">
                <c:v>0.25135379652761225</c:v>
              </c:pt>
              <c:pt idx="28">
                <c:v>-9.165011097732835</c:v>
              </c:pt>
              <c:pt idx="29">
                <c:v>-11.52352688563273</c:v>
              </c:pt>
              <c:pt idx="30">
                <c:v>-18.546371701546303</c:v>
              </c:pt>
              <c:pt idx="31">
                <c:v>-13.795128733518149</c:v>
              </c:pt>
              <c:pt idx="32">
                <c:v>-5.6233387185388741</c:v>
              </c:pt>
              <c:pt idx="33">
                <c:v>-15.795691456859792</c:v>
              </c:pt>
              <c:pt idx="34">
                <c:v>-12.457309526032542</c:v>
              </c:pt>
              <c:pt idx="35">
                <c:v>-0.23036580954146804</c:v>
              </c:pt>
              <c:pt idx="36">
                <c:v>15.16144488288554</c:v>
              </c:pt>
              <c:pt idx="37">
                <c:v>-0.13933448575212737</c:v>
              </c:pt>
              <c:pt idx="38">
                <c:v>-13.951580721066733</c:v>
              </c:pt>
              <c:pt idx="39">
                <c:v>-13.263607526856603</c:v>
              </c:pt>
              <c:pt idx="40">
                <c:v>-17.677497961365741</c:v>
              </c:pt>
              <c:pt idx="41">
                <c:v>-14.357603318895805</c:v>
              </c:pt>
              <c:pt idx="42">
                <c:v>-14.014327682323044</c:v>
              </c:pt>
              <c:pt idx="43">
                <c:v>-13.57684166258532</c:v>
              </c:pt>
              <c:pt idx="44">
                <c:v>-4.1441334340761227</c:v>
              </c:pt>
              <c:pt idx="45">
                <c:v>0.23611530531342129</c:v>
              </c:pt>
              <c:pt idx="46">
                <c:v>-5.3566711063130379</c:v>
              </c:pt>
              <c:pt idx="47">
                <c:v>-11.785522414685037</c:v>
              </c:pt>
              <c:pt idx="48">
                <c:v>-19.683893666349636</c:v>
              </c:pt>
              <c:pt idx="49">
                <c:v>-19.190971878660278</c:v>
              </c:pt>
              <c:pt idx="50">
                <c:v>-17.7703356899336</c:v>
              </c:pt>
              <c:pt idx="51">
                <c:v>-20.869246340990237</c:v>
              </c:pt>
              <c:pt idx="52">
                <c:v>-15.913205294214659</c:v>
              </c:pt>
              <c:pt idx="53">
                <c:v>-14.815240659410653</c:v>
              </c:pt>
              <c:pt idx="54">
                <c:v>-15.516109450519098</c:v>
              </c:pt>
              <c:pt idx="55">
                <c:v>-17.022800212040213</c:v>
              </c:pt>
              <c:pt idx="56">
                <c:v>-19.797033735773081</c:v>
              </c:pt>
              <c:pt idx="57">
                <c:v>-24.587384393982241</c:v>
              </c:pt>
              <c:pt idx="58">
                <c:v>-31.716051285715512</c:v>
              </c:pt>
              <c:pt idx="59">
                <c:v>-16.466533770940771</c:v>
              </c:pt>
              <c:pt idx="60">
                <c:v>-15.273288618405353</c:v>
              </c:pt>
              <c:pt idx="61">
                <c:v>-24.015192725578558</c:v>
              </c:pt>
              <c:pt idx="62">
                <c:v>-5.8841779408952775</c:v>
              </c:pt>
              <c:pt idx="63">
                <c:v>-2.2538403413072579</c:v>
              </c:pt>
              <c:pt idx="64">
                <c:v>-15.230328070837164</c:v>
              </c:pt>
              <c:pt idx="65">
                <c:v>-26.220679714806781</c:v>
              </c:pt>
              <c:pt idx="66">
                <c:v>-25.800307134761923</c:v>
              </c:pt>
              <c:pt idx="67">
                <c:v>-21.525213269848624</c:v>
              </c:pt>
              <c:pt idx="68">
                <c:v>-29.127940958448626</c:v>
              </c:pt>
              <c:pt idx="69">
                <c:v>-28.0034885477048</c:v>
              </c:pt>
              <c:pt idx="70">
                <c:v>-31.243653668045987</c:v>
              </c:pt>
              <c:pt idx="71">
                <c:v>-20.777104435247622</c:v>
              </c:pt>
            </c:numLit>
          </c:yVal>
        </c:ser>
        <c:ser>
          <c:idx val="4"/>
          <c:order val="4"/>
          <c:tx>
            <c:v>Φ = 0°</c:v>
          </c:tx>
          <c:spPr>
            <a:ln>
              <a:solidFill>
                <a:srgbClr val="B5EE00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-8.2043626089401442</c:v>
              </c:pt>
              <c:pt idx="1">
                <c:v>-8.2187141294498645</c:v>
              </c:pt>
              <c:pt idx="2">
                <c:v>-8.4207432614623432</c:v>
              </c:pt>
              <c:pt idx="3">
                <c:v>-8.71545836368761</c:v>
              </c:pt>
              <c:pt idx="4">
                <c:v>-8.8977804541366279</c:v>
              </c:pt>
              <c:pt idx="5">
                <c:v>-8.6742134112114364</c:v>
              </c:pt>
              <c:pt idx="6">
                <c:v>-7.8424980897438861</c:v>
              </c:pt>
              <c:pt idx="7">
                <c:v>-6.4876788710191615</c:v>
              </c:pt>
              <c:pt idx="8">
                <c:v>-4.87044530251949</c:v>
              </c:pt>
              <c:pt idx="9">
                <c:v>-3.2090406932013678</c:v>
              </c:pt>
              <c:pt idx="10">
                <c:v>-1.613332226156017</c:v>
              </c:pt>
              <c:pt idx="11">
                <c:v>-0.11991608581077814</c:v>
              </c:pt>
              <c:pt idx="12">
                <c:v>1.2682542085474193</c:v>
              </c:pt>
              <c:pt idx="13">
                <c:v>2.5602555850318005</c:v>
              </c:pt>
              <c:pt idx="14">
                <c:v>3.766795962047687</c:v>
              </c:pt>
              <c:pt idx="15">
                <c:v>4.8988768170216339</c:v>
              </c:pt>
              <c:pt idx="16">
                <c:v>5.9663329850614737</c:v>
              </c:pt>
              <c:pt idx="17">
                <c:v>6.9778187146756023</c:v>
              </c:pt>
              <c:pt idx="18">
                <c:v>7.9406592303479293</c:v>
              </c:pt>
              <c:pt idx="19">
                <c:v>8.8602430020293941</c:v>
              </c:pt>
              <c:pt idx="20">
                <c:v>9.7401906175330435</c:v>
              </c:pt>
              <c:pt idx="21">
                <c:v>10.582479703565458</c:v>
              </c:pt>
              <c:pt idx="22">
                <c:v>11.387782486734949</c:v>
              </c:pt>
              <c:pt idx="23">
                <c:v>12.155959466171273</c:v>
              </c:pt>
              <c:pt idx="24">
                <c:v>12.885878995393192</c:v>
              </c:pt>
              <c:pt idx="25">
                <c:v>13.575897465963854</c:v>
              </c:pt>
              <c:pt idx="26">
                <c:v>14.223512947378005</c:v>
              </c:pt>
              <c:pt idx="27">
                <c:v>14.825680904409309</c:v>
              </c:pt>
              <c:pt idx="28">
                <c:v>15.37917272793711</c:v>
              </c:pt>
              <c:pt idx="29">
                <c:v>15.880658598962498</c:v>
              </c:pt>
              <c:pt idx="30">
                <c:v>16.326737268835714</c:v>
              </c:pt>
              <c:pt idx="31">
                <c:v>16.713852039661727</c:v>
              </c:pt>
              <c:pt idx="32">
                <c:v>17.038437169946754</c:v>
              </c:pt>
              <c:pt idx="33">
                <c:v>17.2967763385795</c:v>
              </c:pt>
              <c:pt idx="34">
                <c:v>17.4854379297403</c:v>
              </c:pt>
              <c:pt idx="35">
                <c:v>17.601686461828614</c:v>
              </c:pt>
              <c:pt idx="36">
                <c:v>17.643611924140632</c:v>
              </c:pt>
              <c:pt idx="37">
                <c:v>17.610570890344938</c:v>
              </c:pt>
              <c:pt idx="38">
                <c:v>17.503223100528661</c:v>
              </c:pt>
              <c:pt idx="39">
                <c:v>17.323444758191357</c:v>
              </c:pt>
              <c:pt idx="40">
                <c:v>17.074166560675174</c:v>
              </c:pt>
              <c:pt idx="41">
                <c:v>16.759014223511112</c:v>
              </c:pt>
              <c:pt idx="42">
                <c:v>16.381995996898109</c:v>
              </c:pt>
              <c:pt idx="43">
                <c:v>15.94694677843192</c:v>
              </c:pt>
              <c:pt idx="44">
                <c:v>15.457570760158909</c:v>
              </c:pt>
              <c:pt idx="45">
                <c:v>14.917110099184523</c:v>
              </c:pt>
              <c:pt idx="46">
                <c:v>14.328535341512847</c:v>
              </c:pt>
              <c:pt idx="47">
                <c:v>13.694481938584769</c:v>
              </c:pt>
              <c:pt idx="48">
                <c:v>13.017361959296259</c:v>
              </c:pt>
              <c:pt idx="49">
                <c:v>12.299413589685884</c:v>
              </c:pt>
              <c:pt idx="50">
                <c:v>11.542590763480963</c:v>
              </c:pt>
              <c:pt idx="51">
                <c:v>10.749005329639019</c:v>
              </c:pt>
              <c:pt idx="52">
                <c:v>9.9209530665479519</c:v>
              </c:pt>
              <c:pt idx="53">
                <c:v>9.0603656289310983</c:v>
              </c:pt>
              <c:pt idx="54">
                <c:v>8.168707958889577</c:v>
              </c:pt>
              <c:pt idx="55">
                <c:v>7.2457840852152415</c:v>
              </c:pt>
              <c:pt idx="56">
                <c:v>6.2891414242721453</c:v>
              </c:pt>
              <c:pt idx="57">
                <c:v>5.2933982474036352</c:v>
              </c:pt>
              <c:pt idx="58">
                <c:v>4.2499376489892233</c:v>
              </c:pt>
              <c:pt idx="59">
                <c:v>3.1470105668913413</c:v>
              </c:pt>
              <c:pt idx="60">
                <c:v>1.969358625268486</c:v>
              </c:pt>
              <c:pt idx="61">
                <c:v>0.69982569186841492</c:v>
              </c:pt>
              <c:pt idx="62">
                <c:v>-0.679848135803903</c:v>
              </c:pt>
              <c:pt idx="63">
                <c:v>-2.1820150077397851</c:v>
              </c:pt>
              <c:pt idx="64">
                <c:v>-3.7996201538180414</c:v>
              </c:pt>
              <c:pt idx="65">
                <c:v>-5.478047526823274</c:v>
              </c:pt>
              <c:pt idx="66">
                <c:v>-7.0698468663389926</c:v>
              </c:pt>
              <c:pt idx="67">
                <c:v>-8.3135884015762382</c:v>
              </c:pt>
              <c:pt idx="68">
                <c:v>-8.9536396926030566</c:v>
              </c:pt>
              <c:pt idx="69">
                <c:v>-8.9956764829767746</c:v>
              </c:pt>
              <c:pt idx="70">
                <c:v>-8.7113949535139561</c:v>
              </c:pt>
              <c:pt idx="71">
                <c:v>-8.3903041240386873</c:v>
              </c:pt>
            </c:numLit>
          </c:yVal>
        </c:ser>
        <c:ser>
          <c:idx val="5"/>
          <c:order val="5"/>
          <c:tx>
            <c:v>Φ = 90°</c:v>
          </c:tx>
          <c:spPr>
            <a:ln>
              <a:solidFill>
                <a:srgbClr val="B5EE00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-8.2043626089401442</c:v>
              </c:pt>
              <c:pt idx="1">
                <c:v>-26.648740425812484</c:v>
              </c:pt>
              <c:pt idx="2">
                <c:v>-28.190487428120846</c:v>
              </c:pt>
              <c:pt idx="3">
                <c:v>-21.615322599817492</c:v>
              </c:pt>
              <c:pt idx="4">
                <c:v>-33.484822516704234</c:v>
              </c:pt>
              <c:pt idx="5">
                <c:v>-18.622302269763676</c:v>
              </c:pt>
              <c:pt idx="6">
                <c:v>-40</c:v>
              </c:pt>
              <c:pt idx="7">
                <c:v>-20.634921578731561</c:v>
              </c:pt>
              <c:pt idx="8">
                <c:v>-32.099377470282725</c:v>
              </c:pt>
              <c:pt idx="9">
                <c:v>-4.0272381151755452</c:v>
              </c:pt>
              <c:pt idx="10">
                <c:v>-11.569065973020516</c:v>
              </c:pt>
              <c:pt idx="11">
                <c:v>-19.113802665843927</c:v>
              </c:pt>
              <c:pt idx="12">
                <c:v>-18.82116604462248</c:v>
              </c:pt>
              <c:pt idx="13">
                <c:v>-18.887827792723787</c:v>
              </c:pt>
              <c:pt idx="14">
                <c:v>-20.568822164586873</c:v>
              </c:pt>
              <c:pt idx="15">
                <c:v>-16.332146338317017</c:v>
              </c:pt>
              <c:pt idx="16">
                <c:v>-25.947696559811348</c:v>
              </c:pt>
              <c:pt idx="17">
                <c:v>-24.16190811253437</c:v>
              </c:pt>
              <c:pt idx="18">
                <c:v>-22.836913053610971</c:v>
              </c:pt>
              <c:pt idx="19">
                <c:v>-30.842273111651121</c:v>
              </c:pt>
              <c:pt idx="20">
                <c:v>-22.261926446394384</c:v>
              </c:pt>
              <c:pt idx="21">
                <c:v>-16.299220074309623</c:v>
              </c:pt>
              <c:pt idx="22">
                <c:v>-19.80949588775286</c:v>
              </c:pt>
              <c:pt idx="23">
                <c:v>-15.799929136438124</c:v>
              </c:pt>
              <c:pt idx="24">
                <c:v>-13.905062262622783</c:v>
              </c:pt>
              <c:pt idx="25">
                <c:v>-16.626693741405877</c:v>
              </c:pt>
              <c:pt idx="26">
                <c:v>-7.3953269596657414</c:v>
              </c:pt>
              <c:pt idx="27">
                <c:v>0.073482558520823249</c:v>
              </c:pt>
              <c:pt idx="28">
                <c:v>-13.847341849359063</c:v>
              </c:pt>
              <c:pt idx="29">
                <c:v>-24.406801298838118</c:v>
              </c:pt>
              <c:pt idx="30">
                <c:v>-11.879406608327219</c:v>
              </c:pt>
              <c:pt idx="31">
                <c:v>-12.069822865317176</c:v>
              </c:pt>
              <c:pt idx="32">
                <c:v>-7.374449599878913</c:v>
              </c:pt>
              <c:pt idx="33">
                <c:v>-3.5178443070732719</c:v>
              </c:pt>
              <c:pt idx="34">
                <c:v>-4.8660247135642942</c:v>
              </c:pt>
              <c:pt idx="35">
                <c:v>-3.6508148224571055</c:v>
              </c:pt>
              <c:pt idx="36">
                <c:v>17.643611924140632</c:v>
              </c:pt>
              <c:pt idx="37">
                <c:v>-0.94642538442063506</c:v>
              </c:pt>
              <c:pt idx="38">
                <c:v>-8.7958348103983042</c:v>
              </c:pt>
              <c:pt idx="39">
                <c:v>-2.220479265185141</c:v>
              </c:pt>
              <c:pt idx="40">
                <c:v>-14.922304859087635</c:v>
              </c:pt>
              <c:pt idx="41">
                <c:v>-14.284530270999785</c:v>
              </c:pt>
              <c:pt idx="42">
                <c:v>-13.215276170912249</c:v>
              </c:pt>
              <c:pt idx="43">
                <c:v>-18.734127008153237</c:v>
              </c:pt>
              <c:pt idx="44">
                <c:v>-24.084002247996</c:v>
              </c:pt>
              <c:pt idx="45">
                <c:v>0.68735289467973848</c:v>
              </c:pt>
              <c:pt idx="46">
                <c:v>-7.8004714551267593</c:v>
              </c:pt>
              <c:pt idx="47">
                <c:v>-20.580333619046904</c:v>
              </c:pt>
              <c:pt idx="48">
                <c:v>-22.038990389714442</c:v>
              </c:pt>
              <c:pt idx="49">
                <c:v>-10.649552029726777</c:v>
              </c:pt>
              <c:pt idx="50">
                <c:v>-13.593683471202397</c:v>
              </c:pt>
              <c:pt idx="51">
                <c:v>-16.253929424475974</c:v>
              </c:pt>
              <c:pt idx="52">
                <c:v>-24.240499891966735</c:v>
              </c:pt>
              <c:pt idx="53">
                <c:v>-26.536095242146423</c:v>
              </c:pt>
              <c:pt idx="54">
                <c:v>-23.051096152915296</c:v>
              </c:pt>
              <c:pt idx="55">
                <c:v>-32.725224920174313</c:v>
              </c:pt>
              <c:pt idx="56">
                <c:v>-21.381411826965511</c:v>
              </c:pt>
              <c:pt idx="57">
                <c:v>-13.430965879108941</c:v>
              </c:pt>
              <c:pt idx="58">
                <c:v>-13.683406557975481</c:v>
              </c:pt>
              <c:pt idx="59">
                <c:v>-21.757832231806468</c:v>
              </c:pt>
              <c:pt idx="60">
                <c:v>-19.1756149277871</c:v>
              </c:pt>
              <c:pt idx="61">
                <c:v>-18.243858403475169</c:v>
              </c:pt>
              <c:pt idx="62">
                <c:v>-10.120784603691027</c:v>
              </c:pt>
              <c:pt idx="63">
                <c:v>-4.7200390732660038</c:v>
              </c:pt>
              <c:pt idx="64">
                <c:v>-20.080389086305196</c:v>
              </c:pt>
              <c:pt idx="65">
                <c:v>-21.866522271549623</c:v>
              </c:pt>
              <c:pt idx="66">
                <c:v>-27.244455052083502</c:v>
              </c:pt>
              <c:pt idx="67">
                <c:v>-21.581945623373635</c:v>
              </c:pt>
              <c:pt idx="68">
                <c:v>-28.707822554539945</c:v>
              </c:pt>
              <c:pt idx="69">
                <c:v>-22.104060288121911</c:v>
              </c:pt>
              <c:pt idx="70">
                <c:v>-25.1879234332217</c:v>
              </c:pt>
              <c:pt idx="71">
                <c:v>-22.2564465807839</c:v>
              </c:pt>
            </c:numLit>
          </c:yVal>
        </c:ser>
        <c:ser>
          <c:idx val="6"/>
          <c:order val="6"/>
          <c:tx>
            <c:v>Φ = 0°</c:v>
          </c:tx>
          <c:spPr>
            <a:ln>
              <a:solidFill>
                <a:srgbClr val="B7DEE8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-7.5690719015243948</c:v>
              </c:pt>
              <c:pt idx="1">
                <c:v>-7.644301625517854</c:v>
              </c:pt>
              <c:pt idx="2">
                <c:v>-7.9204582360781108</c:v>
              </c:pt>
              <c:pt idx="3">
                <c:v>-8.2921600933805433</c:v>
              </c:pt>
              <c:pt idx="4">
                <c:v>-8.5360776434947354</c:v>
              </c:pt>
              <c:pt idx="5">
                <c:v>-8.3316246975154051</c:v>
              </c:pt>
              <c:pt idx="6">
                <c:v>-7.4683399381946005</c:v>
              </c:pt>
              <c:pt idx="7">
                <c:v>-6.0597002885093056</c:v>
              </c:pt>
              <c:pt idx="8">
                <c:v>-4.3953081177671125</c:v>
              </c:pt>
              <c:pt idx="9">
                <c:v>-2.7007531662916886</c:v>
              </c:pt>
              <c:pt idx="10">
                <c:v>-1.0828381785516976</c:v>
              </c:pt>
              <c:pt idx="11">
                <c:v>0.42519254218730007</c:v>
              </c:pt>
              <c:pt idx="12">
                <c:v>1.821793335735312</c:v>
              </c:pt>
              <c:pt idx="13">
                <c:v>3.1161406765100423</c:v>
              </c:pt>
              <c:pt idx="14">
                <c:v>4.3188644592723611</c:v>
              </c:pt>
              <c:pt idx="15">
                <c:v>5.441354770900551</c:v>
              </c:pt>
              <c:pt idx="16">
                <c:v>6.4944242981560514</c:v>
              </c:pt>
              <c:pt idx="17">
                <c:v>7.4881493903984868</c:v>
              </c:pt>
              <c:pt idx="18">
                <c:v>8.4313579186093115</c:v>
              </c:pt>
              <c:pt idx="19">
                <c:v>9.3307417307416287</c:v>
              </c:pt>
              <c:pt idx="20">
                <c:v>10.191005630994335</c:v>
              </c:pt>
              <c:pt idx="21">
                <c:v>11.014706646947252</c:v>
              </c:pt>
              <c:pt idx="22">
                <c:v>11.80295290529202</c:v>
              </c:pt>
              <c:pt idx="23">
                <c:v>12.555813165215676</c:v>
              </c:pt>
              <c:pt idx="24">
                <c:v>13.272368284142889</c:v>
              </c:pt>
              <c:pt idx="25">
                <c:v>13.951178793897437</c:v>
              </c:pt>
              <c:pt idx="26">
                <c:v>14.589814153568138</c:v>
              </c:pt>
              <c:pt idx="27">
                <c:v>15.185328947758563</c:v>
              </c:pt>
              <c:pt idx="28">
                <c:v>15.734219691998771</c:v>
              </c:pt>
              <c:pt idx="29">
                <c:v>16.232789440624028</c:v>
              </c:pt>
              <c:pt idx="30">
                <c:v>16.677043621943483</c:v>
              </c:pt>
              <c:pt idx="31">
                <c:v>17.062861500612126</c:v>
              </c:pt>
              <c:pt idx="32">
                <c:v>17.386059262610733</c:v>
              </c:pt>
              <c:pt idx="33">
                <c:v>17.642574047800043</c:v>
              </c:pt>
              <c:pt idx="34">
                <c:v>17.8287496961874</c:v>
              </c:pt>
              <c:pt idx="35">
                <c:v>17.941695918004953</c:v>
              </c:pt>
              <c:pt idx="36">
                <c:v>17.979634825620781</c:v>
              </c:pt>
              <c:pt idx="37">
                <c:v>17.941950449347612</c:v>
              </c:pt>
              <c:pt idx="38">
                <c:v>17.829422436078119</c:v>
              </c:pt>
              <c:pt idx="39">
                <c:v>17.643960751459012</c:v>
              </c:pt>
              <c:pt idx="40">
                <c:v>17.3885582872943</c:v>
              </c:pt>
              <c:pt idx="41">
                <c:v>17.066816936162517</c:v>
              </c:pt>
              <c:pt idx="42">
                <c:v>16.68270868328516</c:v>
              </c:pt>
              <c:pt idx="43">
                <c:v>16.240002014715003</c:v>
              </c:pt>
              <c:pt idx="44">
                <c:v>15.74231170191241</c:v>
              </c:pt>
              <c:pt idx="45">
                <c:v>15.192783124963025</c:v>
              </c:pt>
              <c:pt idx="46">
                <c:v>14.594269647894526</c:v>
              </c:pt>
              <c:pt idx="47">
                <c:v>13.949292453933992</c:v>
              </c:pt>
              <c:pt idx="48">
                <c:v>13.260162039724698</c:v>
              </c:pt>
              <c:pt idx="49">
                <c:v>12.529219417895913</c:v>
              </c:pt>
              <c:pt idx="50">
                <c:v>11.758467634843946</c:v>
              </c:pt>
              <c:pt idx="51">
                <c:v>10.950256465918384</c:v>
              </c:pt>
              <c:pt idx="52">
                <c:v>10.106737221073869</c:v>
              </c:pt>
              <c:pt idx="53">
                <c:v>9.2296391583849484</c:v>
              </c:pt>
              <c:pt idx="54">
                <c:v>8.31931495220738</c:v>
              </c:pt>
              <c:pt idx="55">
                <c:v>7.3740838612239434</c:v>
              </c:pt>
              <c:pt idx="56">
                <c:v>6.3891910070097149</c:v>
              </c:pt>
              <c:pt idx="57">
                <c:v>5.3567100329141812</c:v>
              </c:pt>
              <c:pt idx="58">
                <c:v>4.2659526740933611</c:v>
              </c:pt>
              <c:pt idx="59">
                <c:v>3.1038256055756652</c:v>
              </c:pt>
              <c:pt idx="60">
                <c:v>1.8554579492481631</c:v>
              </c:pt>
              <c:pt idx="61">
                <c:v>0.50595203465603378</c:v>
              </c:pt>
              <c:pt idx="62">
                <c:v>-0.95849112243114565</c:v>
              </c:pt>
              <c:pt idx="63">
                <c:v>-2.5421474392243919</c:v>
              </c:pt>
              <c:pt idx="64">
                <c:v>-4.2214439172731879</c:v>
              </c:pt>
              <c:pt idx="65">
                <c:v>-5.9068093701997979</c:v>
              </c:pt>
              <c:pt idx="66">
                <c:v>-7.3919917053919528</c:v>
              </c:pt>
              <c:pt idx="67">
                <c:v>-8.3757969578979914</c:v>
              </c:pt>
              <c:pt idx="68">
                <c:v>-8.6804987141399454</c:v>
              </c:pt>
              <c:pt idx="69">
                <c:v>-8.46577077675295</c:v>
              </c:pt>
              <c:pt idx="70">
                <c:v>-8.0616487879703076</c:v>
              </c:pt>
              <c:pt idx="71">
                <c:v>-7.72088438752988</c:v>
              </c:pt>
            </c:numLit>
          </c:yVal>
        </c:ser>
        <c:ser>
          <c:idx val="7"/>
          <c:order val="7"/>
          <c:tx>
            <c:v>Φ = 90°</c:v>
          </c:tx>
          <c:spPr>
            <a:ln>
              <a:solidFill>
                <a:srgbClr val="B7DEE8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-7.5690719015243948</c:v>
              </c:pt>
              <c:pt idx="1">
                <c:v>-23.287945203132097</c:v>
              </c:pt>
              <c:pt idx="2">
                <c:v>-25.106056332612297</c:v>
              </c:pt>
              <c:pt idx="3">
                <c:v>-23.286058556060624</c:v>
              </c:pt>
              <c:pt idx="4">
                <c:v>-22.426136724382836</c:v>
              </c:pt>
              <c:pt idx="5">
                <c:v>-31.556706656679594</c:v>
              </c:pt>
              <c:pt idx="6">
                <c:v>-19.374321914596361</c:v>
              </c:pt>
              <c:pt idx="7">
                <c:v>-23.407395412762728</c:v>
              </c:pt>
              <c:pt idx="8">
                <c:v>-26.600640717013796</c:v>
              </c:pt>
              <c:pt idx="9">
                <c:v>-3.5453864583231076</c:v>
              </c:pt>
              <c:pt idx="10">
                <c:v>-13.572751962403212</c:v>
              </c:pt>
              <c:pt idx="11">
                <c:v>-29.571186477089327</c:v>
              </c:pt>
              <c:pt idx="12">
                <c:v>-23.111533720971881</c:v>
              </c:pt>
              <c:pt idx="13">
                <c:v>-28.326676195495935</c:v>
              </c:pt>
              <c:pt idx="14">
                <c:v>-27.5133636493045</c:v>
              </c:pt>
              <c:pt idx="15">
                <c:v>-29.759718058657747</c:v>
              </c:pt>
              <c:pt idx="16">
                <c:v>-19.258796296500087</c:v>
              </c:pt>
              <c:pt idx="17">
                <c:v>-18.106284890293345</c:v>
              </c:pt>
              <c:pt idx="18">
                <c:v>-17.531140830251694</c:v>
              </c:pt>
              <c:pt idx="19">
                <c:v>-16.660983983447984</c:v>
              </c:pt>
              <c:pt idx="20">
                <c:v>-19.052653362222273</c:v>
              </c:pt>
              <c:pt idx="21">
                <c:v>-26.335228051032409</c:v>
              </c:pt>
              <c:pt idx="22">
                <c:v>-19.223442322955929</c:v>
              </c:pt>
              <c:pt idx="23">
                <c:v>-14.032095534704736</c:v>
              </c:pt>
              <c:pt idx="24">
                <c:v>-17.79217783982277</c:v>
              </c:pt>
              <c:pt idx="25">
                <c:v>-18.867932670037526</c:v>
              </c:pt>
              <c:pt idx="26">
                <c:v>-9.061552739536145</c:v>
              </c:pt>
              <c:pt idx="27">
                <c:v>0.12381564840837991</c:v>
              </c:pt>
              <c:pt idx="28">
                <c:v>-19.184767251171472</c:v>
              </c:pt>
              <c:pt idx="29">
                <c:v>-18.062517492959376</c:v>
              </c:pt>
              <c:pt idx="30">
                <c:v>-13.26053348226228</c:v>
              </c:pt>
              <c:pt idx="31">
                <c:v>-18.858546606875382</c:v>
              </c:pt>
              <c:pt idx="32">
                <c:v>-6.8960705275624452</c:v>
              </c:pt>
              <c:pt idx="33">
                <c:v>-1.2635350673763412</c:v>
              </c:pt>
              <c:pt idx="34">
                <c:v>-3.6621427062234586</c:v>
              </c:pt>
              <c:pt idx="35">
                <c:v>-3.3873616351299285</c:v>
              </c:pt>
              <c:pt idx="36">
                <c:v>17.979634825620781</c:v>
              </c:pt>
              <c:pt idx="37">
                <c:v>-10.151548910716699</c:v>
              </c:pt>
              <c:pt idx="38">
                <c:v>-1.9952397526182766</c:v>
              </c:pt>
              <c:pt idx="39">
                <c:v>-8.9429625247422191</c:v>
              </c:pt>
              <c:pt idx="40">
                <c:v>-15.913555764430535</c:v>
              </c:pt>
              <c:pt idx="41">
                <c:v>-18.816719564436134</c:v>
              </c:pt>
              <c:pt idx="42">
                <c:v>-13.688534958171118</c:v>
              </c:pt>
              <c:pt idx="43">
                <c:v>-17.54450351155791</c:v>
              </c:pt>
              <c:pt idx="44">
                <c:v>-22.034380947664751</c:v>
              </c:pt>
              <c:pt idx="45">
                <c:v>0.07870175314189197</c:v>
              </c:pt>
              <c:pt idx="46">
                <c:v>-8.9588147689375788</c:v>
              </c:pt>
              <c:pt idx="47">
                <c:v>-15.893361964857535</c:v>
              </c:pt>
              <c:pt idx="48">
                <c:v>-27.690742571796502</c:v>
              </c:pt>
              <c:pt idx="49">
                <c:v>-13.73785666525993</c:v>
              </c:pt>
              <c:pt idx="50">
                <c:v>-14.01813680941434</c:v>
              </c:pt>
              <c:pt idx="51">
                <c:v>-21.375793117693437</c:v>
              </c:pt>
              <c:pt idx="52">
                <c:v>-18.829541238366762</c:v>
              </c:pt>
              <c:pt idx="53">
                <c:v>-16.693783370347642</c:v>
              </c:pt>
              <c:pt idx="54">
                <c:v>-17.721885611372123</c:v>
              </c:pt>
              <c:pt idx="55">
                <c:v>-18.852788118649915</c:v>
              </c:pt>
              <c:pt idx="56">
                <c:v>-19.463103173391723</c:v>
              </c:pt>
              <c:pt idx="57">
                <c:v>-15.187386528622779</c:v>
              </c:pt>
              <c:pt idx="58">
                <c:v>-19.676894941058446</c:v>
              </c:pt>
              <c:pt idx="59">
                <c:v>-23.882788794825132</c:v>
              </c:pt>
              <c:pt idx="60">
                <c:v>-17.095454362982316</c:v>
              </c:pt>
              <c:pt idx="61">
                <c:v>-22.672616095793462</c:v>
              </c:pt>
              <c:pt idx="62">
                <c:v>-11.696778275721885</c:v>
              </c:pt>
              <c:pt idx="63">
                <c:v>-3.9468253834849216</c:v>
              </c:pt>
              <c:pt idx="64">
                <c:v>-21.462487374125434</c:v>
              </c:pt>
              <c:pt idx="65">
                <c:v>-27.462279098620108</c:v>
              </c:pt>
              <c:pt idx="66">
                <c:v>-22.304107836101529</c:v>
              </c:pt>
              <c:pt idx="67">
                <c:v>-21.596336697303286</c:v>
              </c:pt>
              <c:pt idx="68">
                <c:v>-24.315715133514509</c:v>
              </c:pt>
              <c:pt idx="69">
                <c:v>-22.939501093915876</c:v>
              </c:pt>
              <c:pt idx="70">
                <c:v>-25.076310958631961</c:v>
              </c:pt>
              <c:pt idx="71">
                <c:v>-22.489147619193691</c:v>
              </c:pt>
            </c:numLit>
          </c:y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9824"/>
        <c:axId val="147931904"/>
      </c:scatterChart>
      <c:valAx>
        <c:axId val="144349824"/>
        <c:scaling>
          <c:orientation val="minMax"/>
          <c:max val="175"/>
          <c:min val="-18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Angle (°)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7931904"/>
        <c:crosses val="autoZero"/>
        <c:crossBetween val="midCat"/>
      </c:valAx>
      <c:valAx>
        <c:axId val="147931904"/>
        <c:scaling>
          <c:orientation val="minMax"/>
          <c:max val="18"/>
          <c:min val="-4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Gain (dBi)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349824"/>
        <c:crossesAt val="0"/>
        <c:crossBetween val="midCat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Z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ZA" sz="1600" dirty="0" smtClean="0"/>
              <a:t>Gain (RHC)</a:t>
            </a:r>
            <a:endParaRPr lang="en-ZA" sz="1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Φ = 0°</c:v>
          </c:tx>
          <c:spPr>
            <a:ln>
              <a:solidFill>
                <a:srgbClr val="0099C9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-12.808184799866895</c:v>
              </c:pt>
              <c:pt idx="1">
                <c:v>-12.802910373142405</c:v>
              </c:pt>
              <c:pt idx="2">
                <c:v>-12.848607246581867</c:v>
              </c:pt>
              <c:pt idx="3">
                <c:v>-12.81952098042802</c:v>
              </c:pt>
              <c:pt idx="4">
                <c:v>-12.537483964535438</c:v>
              </c:pt>
              <c:pt idx="5">
                <c:v>-11.854711003754471</c:v>
              </c:pt>
              <c:pt idx="6">
                <c:v>-10.765471799160027</c:v>
              </c:pt>
              <c:pt idx="7">
                <c:v>-9.41091182003187</c:v>
              </c:pt>
              <c:pt idx="8">
                <c:v>-7.9634431958951684</c:v>
              </c:pt>
              <c:pt idx="9">
                <c:v>-6.5444721132552166</c:v>
              </c:pt>
              <c:pt idx="10">
                <c:v>-5.2110658782178341</c:v>
              </c:pt>
              <c:pt idx="11">
                <c:v>-3.9742182017624472</c:v>
              </c:pt>
              <c:pt idx="12">
                <c:v>-2.8195282284865519</c:v>
              </c:pt>
              <c:pt idx="13">
                <c:v>-1.7233604678756465</c:v>
              </c:pt>
              <c:pt idx="14">
                <c:v>-0.66516144970840341</c:v>
              </c:pt>
              <c:pt idx="15">
                <c:v>0.36713376569905187</c:v>
              </c:pt>
              <c:pt idx="16">
                <c:v>1.3758161894584384</c:v>
              </c:pt>
              <c:pt idx="17">
                <c:v>2.3568256713738083</c:v>
              </c:pt>
              <c:pt idx="18">
                <c:v>3.3040438350458592</c:v>
              </c:pt>
              <c:pt idx="19">
                <c:v>4.2121040259188893</c:v>
              </c:pt>
              <c:pt idx="20">
                <c:v>5.0780726104849734</c:v>
              </c:pt>
              <c:pt idx="21">
                <c:v>5.9007459455877438</c:v>
              </c:pt>
              <c:pt idx="22">
                <c:v>6.6802049992301438</c:v>
              </c:pt>
              <c:pt idx="23">
                <c:v>7.416867205036799</c:v>
              </c:pt>
              <c:pt idx="24">
                <c:v>8.1106241969221635</c:v>
              </c:pt>
              <c:pt idx="25">
                <c:v>8.7610258381574955</c:v>
              </c:pt>
              <c:pt idx="26">
                <c:v>9.3667779292567168</c:v>
              </c:pt>
              <c:pt idx="27">
                <c:v>9.9263048050225127</c:v>
              </c:pt>
              <c:pt idx="28">
                <c:v>10.438104214798861</c:v>
              </c:pt>
              <c:pt idx="29">
                <c:v>10.900526832614579</c:v>
              </c:pt>
              <c:pt idx="30">
                <c:v>11.311847259343965</c:v>
              </c:pt>
              <c:pt idx="31">
                <c:v>11.669805023066322</c:v>
              </c:pt>
              <c:pt idx="32">
                <c:v>11.971663359723028</c:v>
              </c:pt>
              <c:pt idx="33">
                <c:v>12.213961463084008</c:v>
              </c:pt>
              <c:pt idx="34">
                <c:v>12.393079246423246</c:v>
              </c:pt>
              <c:pt idx="35">
                <c:v>12.505628311105802</c:v>
              </c:pt>
              <c:pt idx="36">
                <c:v>12.54898250073615</c:v>
              </c:pt>
              <c:pt idx="37">
                <c:v>12.521579638376208</c:v>
              </c:pt>
              <c:pt idx="38">
                <c:v>12.423148579346462</c:v>
              </c:pt>
              <c:pt idx="39">
                <c:v>12.254593959192409</c:v>
              </c:pt>
              <c:pt idx="40">
                <c:v>12.017767538229434</c:v>
              </c:pt>
              <c:pt idx="41">
                <c:v>11.715154828698982</c:v>
              </c:pt>
              <c:pt idx="42">
                <c:v>11.349677010777757</c:v>
              </c:pt>
              <c:pt idx="43">
                <c:v>10.924353202873856</c:v>
              </c:pt>
              <c:pt idx="44">
                <c:v>10.442670032760743</c:v>
              </c:pt>
              <c:pt idx="45">
                <c:v>9.9086869221156544</c:v>
              </c:pt>
              <c:pt idx="46">
                <c:v>9.3273629640967854</c:v>
              </c:pt>
              <c:pt idx="47">
                <c:v>8.7041605607475709</c:v>
              </c:pt>
              <c:pt idx="48">
                <c:v>8.0444116499884615</c:v>
              </c:pt>
              <c:pt idx="49">
                <c:v>7.3519788278984954</c:v>
              </c:pt>
              <c:pt idx="50">
                <c:v>6.6278820179472273</c:v>
              </c:pt>
              <c:pt idx="51">
                <c:v>5.8696183520093754</c:v>
              </c:pt>
              <c:pt idx="52">
                <c:v>5.0711797578630584</c:v>
              </c:pt>
              <c:pt idx="53">
                <c:v>4.2237691794113124</c:v>
              </c:pt>
              <c:pt idx="54">
                <c:v>3.3168307509856292</c:v>
              </c:pt>
              <c:pt idx="55">
                <c:v>2.33899701070092</c:v>
              </c:pt>
              <c:pt idx="56">
                <c:v>1.2793041442763917</c:v>
              </c:pt>
              <c:pt idx="57">
                <c:v>0.12742260771399114</c:v>
              </c:pt>
              <c:pt idx="58">
                <c:v>-1.1258061043165359</c:v>
              </c:pt>
              <c:pt idx="59">
                <c:v>-2.487930536134435</c:v>
              </c:pt>
              <c:pt idx="60">
                <c:v>-3.963956300051791</c:v>
              </c:pt>
              <c:pt idx="61">
                <c:v>-5.55198700468329</c:v>
              </c:pt>
              <c:pt idx="62">
                <c:v>-7.2367419099801289</c:v>
              </c:pt>
              <c:pt idx="63">
                <c:v>-8.9727596963493212</c:v>
              </c:pt>
              <c:pt idx="64">
                <c:v>-10.65967465400613</c:v>
              </c:pt>
              <c:pt idx="65">
                <c:v>-12.1233624091648</c:v>
              </c:pt>
              <c:pt idx="66">
                <c:v>-13.153768324957142</c:v>
              </c:pt>
              <c:pt idx="67">
                <c:v>-13.6386042735239</c:v>
              </c:pt>
              <c:pt idx="68">
                <c:v>-13.662548110184352</c:v>
              </c:pt>
              <c:pt idx="69">
                <c:v>-13.435832449993621</c:v>
              </c:pt>
              <c:pt idx="70">
                <c:v>-13.149803278293115</c:v>
              </c:pt>
              <c:pt idx="71">
                <c:v>-12.923135963781183</c:v>
              </c:pt>
            </c:numLit>
          </c:yVal>
        </c:ser>
        <c:ser>
          <c:idx val="1"/>
          <c:order val="1"/>
          <c:tx>
            <c:v>Φ = 90°</c:v>
          </c:tx>
          <c:spPr>
            <a:ln>
              <a:solidFill>
                <a:srgbClr val="0099C9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-12.808184799866895</c:v>
              </c:pt>
              <c:pt idx="1">
                <c:v>-15.594970857687564</c:v>
              </c:pt>
              <c:pt idx="2">
                <c:v>-21.968083180820386</c:v>
              </c:pt>
              <c:pt idx="3">
                <c:v>-25.015650693490418</c:v>
              </c:pt>
              <c:pt idx="4">
                <c:v>-28.091375337879967</c:v>
              </c:pt>
              <c:pt idx="5">
                <c:v>-20.871486483396232</c:v>
              </c:pt>
              <c:pt idx="6">
                <c:v>-26.386539866834418</c:v>
              </c:pt>
              <c:pt idx="7">
                <c:v>-13.047374940518887</c:v>
              </c:pt>
              <c:pt idx="8">
                <c:v>-8.8225751860766763</c:v>
              </c:pt>
              <c:pt idx="9">
                <c:v>-4.563716727175712</c:v>
              </c:pt>
              <c:pt idx="10">
                <c:v>-3.035451072735682</c:v>
              </c:pt>
              <c:pt idx="11">
                <c:v>-4.9335184764393416</c:v>
              </c:pt>
              <c:pt idx="12">
                <c:v>-11.201857876115248</c:v>
              </c:pt>
              <c:pt idx="13">
                <c:v>-18.503952326487397</c:v>
              </c:pt>
              <c:pt idx="14">
                <c:v>-18.349343538863732</c:v>
              </c:pt>
              <c:pt idx="15">
                <c:v>-22.761751767398884</c:v>
              </c:pt>
              <c:pt idx="16">
                <c:v>-37.460958542269978</c:v>
              </c:pt>
              <c:pt idx="17">
                <c:v>-34.41508357559092</c:v>
              </c:pt>
              <c:pt idx="18">
                <c:v>-33.203083322064259</c:v>
              </c:pt>
              <c:pt idx="19">
                <c:v>-35.627036669563211</c:v>
              </c:pt>
              <c:pt idx="20">
                <c:v>-25.048021247262433</c:v>
              </c:pt>
              <c:pt idx="21">
                <c:v>-17.611435286874077</c:v>
              </c:pt>
              <c:pt idx="22">
                <c:v>-13.364144394251785</c:v>
              </c:pt>
              <c:pt idx="23">
                <c:v>-12.354451853032026</c:v>
              </c:pt>
              <c:pt idx="24">
                <c:v>-12.156059678153024</c:v>
              </c:pt>
              <c:pt idx="25">
                <c:v>-6.7132585365449673</c:v>
              </c:pt>
              <c:pt idx="26">
                <c:v>-2.4733920054029515</c:v>
              </c:pt>
              <c:pt idx="27">
                <c:v>0.28619169051874349</c:v>
              </c:pt>
              <c:pt idx="28">
                <c:v>0.055785645623643125</c:v>
              </c:pt>
              <c:pt idx="29">
                <c:v>-8.466460177861455</c:v>
              </c:pt>
              <c:pt idx="30">
                <c:v>-14.407008996465802</c:v>
              </c:pt>
              <c:pt idx="31">
                <c:v>-12.611545517896044</c:v>
              </c:pt>
              <c:pt idx="32">
                <c:v>-12.257454092753413</c:v>
              </c:pt>
              <c:pt idx="33">
                <c:v>-4.3771785376633234</c:v>
              </c:pt>
              <c:pt idx="34">
                <c:v>-10.963400788938532</c:v>
              </c:pt>
              <c:pt idx="35">
                <c:v>9.2117969528386148</c:v>
              </c:pt>
              <c:pt idx="36">
                <c:v>12.54898250073615</c:v>
              </c:pt>
              <c:pt idx="37">
                <c:v>6.8024031204913262</c:v>
              </c:pt>
              <c:pt idx="38">
                <c:v>-13.523989049698137</c:v>
              </c:pt>
              <c:pt idx="39">
                <c:v>-10.764977301410985</c:v>
              </c:pt>
              <c:pt idx="40">
                <c:v>-18.220500483384189</c:v>
              </c:pt>
              <c:pt idx="41">
                <c:v>-14.933375881948155</c:v>
              </c:pt>
              <c:pt idx="42">
                <c:v>-13.156032315361124</c:v>
              </c:pt>
              <c:pt idx="43">
                <c:v>-11.80786480862605</c:v>
              </c:pt>
              <c:pt idx="44">
                <c:v>-3.7726454564982665</c:v>
              </c:pt>
              <c:pt idx="45">
                <c:v>0.63016853237161774</c:v>
              </c:pt>
              <c:pt idx="46">
                <c:v>0.11345650135354904</c:v>
              </c:pt>
              <c:pt idx="47">
                <c:v>-5.5910891330123116</c:v>
              </c:pt>
              <c:pt idx="48">
                <c:v>-18.900009822748039</c:v>
              </c:pt>
              <c:pt idx="49">
                <c:v>-15.837391774430854</c:v>
              </c:pt>
              <c:pt idx="50">
                <c:v>-17.661130391495888</c:v>
              </c:pt>
              <c:pt idx="51">
                <c:v>-18.911690237739247</c:v>
              </c:pt>
              <c:pt idx="52">
                <c:v>-16.315184250664338</c:v>
              </c:pt>
              <c:pt idx="53">
                <c:v>-15.357285539277662</c:v>
              </c:pt>
              <c:pt idx="54">
                <c:v>-15.647927202707962</c:v>
              </c:pt>
              <c:pt idx="55">
                <c:v>-16.038681220187943</c:v>
              </c:pt>
              <c:pt idx="56">
                <c:v>-15.3210645060442</c:v>
              </c:pt>
              <c:pt idx="57">
                <c:v>-14.081899140791784</c:v>
              </c:pt>
              <c:pt idx="58">
                <c:v>-14.538011334356026</c:v>
              </c:pt>
              <c:pt idx="59">
                <c:v>-17.659423092527433</c:v>
              </c:pt>
              <c:pt idx="60">
                <c:v>-12.509025035749712</c:v>
              </c:pt>
              <c:pt idx="61">
                <c:v>-7.7030499867739346</c:v>
              </c:pt>
              <c:pt idx="62">
                <c:v>-6.0695138365983317</c:v>
              </c:pt>
              <c:pt idx="63">
                <c:v>-5.355746065905592</c:v>
              </c:pt>
              <c:pt idx="64">
                <c:v>-5.4948099488292934</c:v>
              </c:pt>
              <c:pt idx="65">
                <c:v>-10.394923761930666</c:v>
              </c:pt>
              <c:pt idx="66">
                <c:v>-26.947280581462074</c:v>
              </c:pt>
              <c:pt idx="67">
                <c:v>-20.483455518061511</c:v>
              </c:pt>
              <c:pt idx="68">
                <c:v>-21.254537978689868</c:v>
              </c:pt>
              <c:pt idx="69">
                <c:v>-24.493007488376463</c:v>
              </c:pt>
              <c:pt idx="70">
                <c:v>-24.27015528518946</c:v>
              </c:pt>
              <c:pt idx="71">
                <c:v>-19.034839539298474</c:v>
              </c:pt>
            </c:numLit>
          </c:yVal>
        </c:ser>
        <c:ser>
          <c:idx val="2"/>
          <c:order val="2"/>
          <c:tx>
            <c:v>Φ = 0°</c:v>
          </c:tx>
          <c:spPr>
            <a:ln>
              <a:solidFill>
                <a:srgbClr val="E65D00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-10.518585015154766</c:v>
              </c:pt>
              <c:pt idx="1">
                <c:v>-10.676020263181524</c:v>
              </c:pt>
              <c:pt idx="2">
                <c:v>-10.883288720802199</c:v>
              </c:pt>
              <c:pt idx="3">
                <c:v>-10.976629058055005</c:v>
              </c:pt>
              <c:pt idx="4">
                <c:v>-10.724693545652439</c:v>
              </c:pt>
              <c:pt idx="5">
                <c:v>-9.9641319849943137</c:v>
              </c:pt>
              <c:pt idx="6">
                <c:v>-8.7452062779131818</c:v>
              </c:pt>
              <c:pt idx="7">
                <c:v>-7.2740033890026057</c:v>
              </c:pt>
              <c:pt idx="8">
                <c:v>-5.7452400059860951</c:v>
              </c:pt>
              <c:pt idx="9">
                <c:v>-4.2725282735876311</c:v>
              </c:pt>
              <c:pt idx="10">
                <c:v>-2.8971746997227936</c:v>
              </c:pt>
              <c:pt idx="11">
                <c:v>-1.6216429020184857</c:v>
              </c:pt>
              <c:pt idx="12">
                <c:v>-0.43117943532645775</c:v>
              </c:pt>
              <c:pt idx="13">
                <c:v>0.69294622322066624</c:v>
              </c:pt>
              <c:pt idx="14">
                <c:v>1.7671207878778816</c:v>
              </c:pt>
              <c:pt idx="15">
                <c:v>2.8012430891901241</c:v>
              </c:pt>
              <c:pt idx="16">
                <c:v>3.8013114819541061</c:v>
              </c:pt>
              <c:pt idx="17">
                <c:v>4.7695866200433947</c:v>
              </c:pt>
              <c:pt idx="18">
                <c:v>5.70594736392816</c:v>
              </c:pt>
              <c:pt idx="19">
                <c:v>6.6092978874602508</c:v>
              </c:pt>
              <c:pt idx="20">
                <c:v>7.4774425869327441</c:v>
              </c:pt>
              <c:pt idx="21">
                <c:v>8.3083534607390188</c:v>
              </c:pt>
              <c:pt idx="22">
                <c:v>9.1003013048093973</c:v>
              </c:pt>
              <c:pt idx="23">
                <c:v>9.85198690019987</c:v>
              </c:pt>
              <c:pt idx="24">
                <c:v>10.562506905771547</c:v>
              </c:pt>
              <c:pt idx="25">
                <c:v>11.230679407091671</c:v>
              </c:pt>
              <c:pt idx="26">
                <c:v>11.855225893260359</c:v>
              </c:pt>
              <c:pt idx="27">
                <c:v>12.434362268950423</c:v>
              </c:pt>
              <c:pt idx="28">
                <c:v>12.966053212834741</c:v>
              </c:pt>
              <c:pt idx="29">
                <c:v>13.447982829541843</c:v>
              </c:pt>
              <c:pt idx="30">
                <c:v>13.877412142662013</c:v>
              </c:pt>
              <c:pt idx="31">
                <c:v>14.251014558570089</c:v>
              </c:pt>
              <c:pt idx="32">
                <c:v>14.564882743644677</c:v>
              </c:pt>
              <c:pt idx="33">
                <c:v>14.814923473207571</c:v>
              </c:pt>
              <c:pt idx="34">
                <c:v>14.996998709823137</c:v>
              </c:pt>
              <c:pt idx="35">
                <c:v>15.107642206003343</c:v>
              </c:pt>
              <c:pt idx="36">
                <c:v>15.144302443187808</c:v>
              </c:pt>
              <c:pt idx="37">
                <c:v>15.105772252411779</c:v>
              </c:pt>
              <c:pt idx="38">
                <c:v>14.992332199923171</c:v>
              </c:pt>
              <c:pt idx="39">
                <c:v>14.805607962057296</c:v>
              </c:pt>
              <c:pt idx="40">
                <c:v>14.548332919150244</c:v>
              </c:pt>
              <c:pt idx="41">
                <c:v>14.224057770983586</c:v>
              </c:pt>
              <c:pt idx="42">
                <c:v>13.836666963914661</c:v>
              </c:pt>
              <c:pt idx="43">
                <c:v>13.390230965358732</c:v>
              </c:pt>
              <c:pt idx="44">
                <c:v>12.888915730827071</c:v>
              </c:pt>
              <c:pt idx="45">
                <c:v>12.336821486479188</c:v>
              </c:pt>
              <c:pt idx="46">
                <c:v>11.738394828202313</c:v>
              </c:pt>
              <c:pt idx="47">
                <c:v>11.09812197542845</c:v>
              </c:pt>
              <c:pt idx="48">
                <c:v>10.420168844319369</c:v>
              </c:pt>
              <c:pt idx="49">
                <c:v>9.7077172946540689</c:v>
              </c:pt>
              <c:pt idx="50">
                <c:v>8.9625152244807</c:v>
              </c:pt>
              <c:pt idx="51">
                <c:v>8.1838851099625209</c:v>
              </c:pt>
              <c:pt idx="52">
                <c:v>7.3693902134520268</c:v>
              </c:pt>
              <c:pt idx="53">
                <c:v>6.5142520501857506</c:v>
              </c:pt>
              <c:pt idx="54">
                <c:v>5.6115682871479393</c:v>
              </c:pt>
              <c:pt idx="55">
                <c:v>4.6526572501207424</c:v>
              </c:pt>
              <c:pt idx="56">
                <c:v>3.627359030314377</c:v>
              </c:pt>
              <c:pt idx="57">
                <c:v>2.5257017263235908</c:v>
              </c:pt>
              <c:pt idx="58">
                <c:v>1.3397523953329704</c:v>
              </c:pt>
              <c:pt idx="59">
                <c:v>0.065077678679323223</c:v>
              </c:pt>
              <c:pt idx="60">
                <c:v>-1.2964435489861863</c:v>
              </c:pt>
              <c:pt idx="61">
                <c:v>-2.738123143005466</c:v>
              </c:pt>
              <c:pt idx="62">
                <c:v>-4.24422821422274</c:v>
              </c:pt>
              <c:pt idx="63">
                <c:v>-5.7834793316332416</c:v>
              </c:pt>
              <c:pt idx="64">
                <c:v>-7.2947824582373109</c:v>
              </c:pt>
              <c:pt idx="65">
                <c:v>-8.6708444271695679</c:v>
              </c:pt>
              <c:pt idx="66">
                <c:v>-9.759797526005336</c:v>
              </c:pt>
              <c:pt idx="67">
                <c:v>-10.436323331395528</c:v>
              </c:pt>
              <c:pt idx="68">
                <c:v>-10.69751989469864</c:v>
              </c:pt>
              <c:pt idx="69">
                <c:v>-10.678271973828696</c:v>
              </c:pt>
              <c:pt idx="70">
                <c:v>-10.559587540580939</c:v>
              </c:pt>
              <c:pt idx="71">
                <c:v>-10.481820372811894</c:v>
              </c:pt>
            </c:numLit>
          </c:yVal>
        </c:ser>
        <c:ser>
          <c:idx val="3"/>
          <c:order val="3"/>
          <c:tx>
            <c:v>Φ = 90°</c:v>
          </c:tx>
          <c:spPr>
            <a:ln>
              <a:solidFill>
                <a:srgbClr val="E65D00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-10.518585015154766</c:v>
              </c:pt>
              <c:pt idx="1">
                <c:v>-26.112672311690794</c:v>
              </c:pt>
              <c:pt idx="2">
                <c:v>-25.751326256425461</c:v>
              </c:pt>
              <c:pt idx="3">
                <c:v>-25.989717665381775</c:v>
              </c:pt>
              <c:pt idx="4">
                <c:v>-22.544630090411811</c:v>
              </c:pt>
              <c:pt idx="5">
                <c:v>-25.0925058430619</c:v>
              </c:pt>
              <c:pt idx="6">
                <c:v>-25.90192172252155</c:v>
              </c:pt>
              <c:pt idx="7">
                <c:v>-26.911162145721967</c:v>
              </c:pt>
              <c:pt idx="8">
                <c:v>-12.303970393964734</c:v>
              </c:pt>
              <c:pt idx="9">
                <c:v>-3.6891392344768037</c:v>
              </c:pt>
              <c:pt idx="10">
                <c:v>-4.4105245022554076</c:v>
              </c:pt>
              <c:pt idx="11">
                <c:v>-23.481978778899073</c:v>
              </c:pt>
              <c:pt idx="12">
                <c:v>-15.167263379575125</c:v>
              </c:pt>
              <c:pt idx="13">
                <c:v>-16.986364591559646</c:v>
              </c:pt>
              <c:pt idx="14">
                <c:v>-18.705959743732297</c:v>
              </c:pt>
              <c:pt idx="15">
                <c:v>-26.282720626145487</c:v>
              </c:pt>
              <c:pt idx="16">
                <c:v>-16.967607315823077</c:v>
              </c:pt>
              <c:pt idx="17">
                <c:v>-14.778408985908627</c:v>
              </c:pt>
              <c:pt idx="18">
                <c:v>-14.363945687923332</c:v>
              </c:pt>
              <c:pt idx="19">
                <c:v>-14.440419095072119</c:v>
              </c:pt>
              <c:pt idx="20">
                <c:v>-15.912046617613276</c:v>
              </c:pt>
              <c:pt idx="21">
                <c:v>-19.835536940651629</c:v>
              </c:pt>
              <c:pt idx="22">
                <c:v>-16.516351983312738</c:v>
              </c:pt>
              <c:pt idx="23">
                <c:v>-18.751262272454092</c:v>
              </c:pt>
              <c:pt idx="24">
                <c:v>-18.788345091454296</c:v>
              </c:pt>
              <c:pt idx="25">
                <c:v>-12.802082004983099</c:v>
              </c:pt>
              <c:pt idx="26">
                <c:v>-3.9027441482054477</c:v>
              </c:pt>
              <c:pt idx="27">
                <c:v>1.272692874263712</c:v>
              </c:pt>
              <c:pt idx="28">
                <c:v>-3.5529600338689029</c:v>
              </c:pt>
              <c:pt idx="29">
                <c:v>-11.997226105246844</c:v>
              </c:pt>
              <c:pt idx="30">
                <c:v>-13.678205458027019</c:v>
              </c:pt>
              <c:pt idx="31">
                <c:v>-14.417367113591501</c:v>
              </c:pt>
              <c:pt idx="32">
                <c:v>-5.1159835868825345</c:v>
              </c:pt>
              <c:pt idx="33">
                <c:v>-17.722299784249028</c:v>
              </c:pt>
              <c:pt idx="34">
                <c:v>-11.840225572157294</c:v>
              </c:pt>
              <c:pt idx="35">
                <c:v>-0.32826310032118228</c:v>
              </c:pt>
              <c:pt idx="36">
                <c:v>15.144302443187808</c:v>
              </c:pt>
              <c:pt idx="37">
                <c:v>0.030321894747239335</c:v>
              </c:pt>
              <c:pt idx="38">
                <c:v>-15.959669522126276</c:v>
              </c:pt>
              <c:pt idx="39">
                <c:v>-11.538502929889638</c:v>
              </c:pt>
              <c:pt idx="40">
                <c:v>-15.877322055150628</c:v>
              </c:pt>
              <c:pt idx="41">
                <c:v>-15.8206039610435</c:v>
              </c:pt>
              <c:pt idx="42">
                <c:v>-19.246492893308574</c:v>
              </c:pt>
              <c:pt idx="43">
                <c:v>-14.668959313873227</c:v>
              </c:pt>
              <c:pt idx="44">
                <c:v>-8.6484241976547835</c:v>
              </c:pt>
              <c:pt idx="45">
                <c:v>1.3342357445745991</c:v>
              </c:pt>
              <c:pt idx="46">
                <c:v>-1.0336808909216593</c:v>
              </c:pt>
              <c:pt idx="47">
                <c:v>-22.290277598650967</c:v>
              </c:pt>
              <c:pt idx="48">
                <c:v>-22.888002582814341</c:v>
              </c:pt>
              <c:pt idx="49">
                <c:v>-12.754876909032566</c:v>
              </c:pt>
              <c:pt idx="50">
                <c:v>-12.268371922155348</c:v>
              </c:pt>
              <c:pt idx="51">
                <c:v>-19.443016777251742</c:v>
              </c:pt>
              <c:pt idx="52">
                <c:v>-20.344599279897331</c:v>
              </c:pt>
              <c:pt idx="53">
                <c:v>-19.10036580283532</c:v>
              </c:pt>
              <c:pt idx="54">
                <c:v>-20.003145363933488</c:v>
              </c:pt>
              <c:pt idx="55">
                <c:v>-20.560524031755996</c:v>
              </c:pt>
              <c:pt idx="56">
                <c:v>-17.897473196900624</c:v>
              </c:pt>
              <c:pt idx="57">
                <c:v>-15.161930584574822</c:v>
              </c:pt>
              <c:pt idx="58">
                <c:v>-17.947602808382708</c:v>
              </c:pt>
              <c:pt idx="59">
                <c:v>-23.448463920240176</c:v>
              </c:pt>
              <c:pt idx="60">
                <c:v>-16.194715781279676</c:v>
              </c:pt>
              <c:pt idx="61">
                <c:v>-13.640192863864344</c:v>
              </c:pt>
              <c:pt idx="62">
                <c:v>-5.8888859600057231</c:v>
              </c:pt>
              <c:pt idx="63">
                <c:v>-4.5615012790909928</c:v>
              </c:pt>
              <c:pt idx="64">
                <c:v>-7.9899596103088646</c:v>
              </c:pt>
              <c:pt idx="65">
                <c:v>-20.125344662605439</c:v>
              </c:pt>
              <c:pt idx="66">
                <c:v>-26.418742221384722</c:v>
              </c:pt>
              <c:pt idx="67">
                <c:v>-23.215718495669183</c:v>
              </c:pt>
              <c:pt idx="68">
                <c:v>-26.696635752327779</c:v>
              </c:pt>
              <c:pt idx="69">
                <c:v>-24.704178355671857</c:v>
              </c:pt>
              <c:pt idx="70">
                <c:v>-38.331623532579108</c:v>
              </c:pt>
              <c:pt idx="71">
                <c:v>-20.869384733528751</c:v>
              </c:pt>
            </c:numLit>
          </c:yVal>
        </c:ser>
        <c:ser>
          <c:idx val="4"/>
          <c:order val="4"/>
          <c:tx>
            <c:v>Φ = 0°</c:v>
          </c:tx>
          <c:spPr>
            <a:ln>
              <a:solidFill>
                <a:srgbClr val="B5EE00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-8.6265192726230175</c:v>
              </c:pt>
              <c:pt idx="1">
                <c:v>-8.749519048930539</c:v>
              </c:pt>
              <c:pt idx="2">
                <c:v>-9.0102712639104947</c:v>
              </c:pt>
              <c:pt idx="3">
                <c:v>-9.2521784360740451</c:v>
              </c:pt>
              <c:pt idx="4">
                <c:v>-9.1981160887169953</c:v>
              </c:pt>
              <c:pt idx="5">
                <c:v>-8.5730316248276175</c:v>
              </c:pt>
              <c:pt idx="6">
                <c:v>-7.3521208142783747</c:v>
              </c:pt>
              <c:pt idx="7">
                <c:v>-5.7795666584226613</c:v>
              </c:pt>
              <c:pt idx="8">
                <c:v>-4.1178086490624652</c:v>
              </c:pt>
              <c:pt idx="9">
                <c:v>-2.515680992834493</c:v>
              </c:pt>
              <c:pt idx="10">
                <c:v>-1.0247864805520839</c:v>
              </c:pt>
              <c:pt idx="11">
                <c:v>0.35351757363850222</c:v>
              </c:pt>
              <c:pt idx="12">
                <c:v>1.6365908602275612</c:v>
              </c:pt>
              <c:pt idx="13">
                <c:v>2.8445511019582517</c:v>
              </c:pt>
              <c:pt idx="14">
                <c:v>3.9922416686798519</c:v>
              </c:pt>
              <c:pt idx="15">
                <c:v>5.0891661464665061</c:v>
              </c:pt>
              <c:pt idx="16">
                <c:v>6.1400058433861151</c:v>
              </c:pt>
              <c:pt idx="17">
                <c:v>7.1467413058665166</c:v>
              </c:pt>
              <c:pt idx="18">
                <c:v>8.110354746770815</c:v>
              </c:pt>
              <c:pt idx="19">
                <c:v>9.0313607533118034</c:v>
              </c:pt>
              <c:pt idx="20">
                <c:v>9.9103802625925468</c:v>
              </c:pt>
              <c:pt idx="21">
                <c:v>10.748095829604065</c:v>
              </c:pt>
              <c:pt idx="22">
                <c:v>11.545166825444063</c:v>
              </c:pt>
              <c:pt idx="23">
                <c:v>12.302208290114304</c:v>
              </c:pt>
              <c:pt idx="24">
                <c:v>13.019177866640185</c:v>
              </c:pt>
              <c:pt idx="25">
                <c:v>13.695551004109618</c:v>
              </c:pt>
              <c:pt idx="26">
                <c:v>14.329763755443095</c:v>
              </c:pt>
              <c:pt idx="27">
                <c:v>14.91946284414675</c:v>
              </c:pt>
              <c:pt idx="28">
                <c:v>15.461841208957935</c:v>
              </c:pt>
              <c:pt idx="29">
                <c:v>15.953752566428051</c:v>
              </c:pt>
              <c:pt idx="30">
                <c:v>16.391790920538668</c:v>
              </c:pt>
              <c:pt idx="31">
                <c:v>16.772257788010172</c:v>
              </c:pt>
              <c:pt idx="32">
                <c:v>17.091363268447374</c:v>
              </c:pt>
              <c:pt idx="33">
                <c:v>17.345119037695955</c:v>
              </c:pt>
              <c:pt idx="34">
                <c:v>17.529804169573634</c:v>
              </c:pt>
              <c:pt idx="35">
                <c:v>17.642391812345362</c:v>
              </c:pt>
              <c:pt idx="36">
                <c:v>17.680682661960091</c:v>
              </c:pt>
              <c:pt idx="37">
                <c:v>17.643746475294044</c:v>
              </c:pt>
              <c:pt idx="38">
                <c:v>17.531961396720931</c:v>
              </c:pt>
              <c:pt idx="39">
                <c:v>17.346937612922556</c:v>
              </c:pt>
              <c:pt idx="40">
                <c:v>17.091384233913843</c:v>
              </c:pt>
              <c:pt idx="41">
                <c:v>16.76879615523432</c:v>
              </c:pt>
              <c:pt idx="42">
                <c:v>16.383202152875089</c:v>
              </c:pt>
              <c:pt idx="43">
                <c:v>15.93866952143421</c:v>
              </c:pt>
              <c:pt idx="44">
                <c:v>15.439369465042656</c:v>
              </c:pt>
              <c:pt idx="45">
                <c:v>14.889204180785292</c:v>
              </c:pt>
              <c:pt idx="46">
                <c:v>14.29185161779677</c:v>
              </c:pt>
              <c:pt idx="47">
                <c:v>13.650449028903244</c:v>
              </c:pt>
              <c:pt idx="48">
                <c:v>12.967384365626875</c:v>
              </c:pt>
              <c:pt idx="49">
                <c:v>12.244044203608217</c:v>
              </c:pt>
              <c:pt idx="50">
                <c:v>11.480537995296983</c:v>
              </c:pt>
              <c:pt idx="51">
                <c:v>10.676167547311843</c:v>
              </c:pt>
              <c:pt idx="52">
                <c:v>9.82972837952271</c:v>
              </c:pt>
              <c:pt idx="53">
                <c:v>8.939427251558314</c:v>
              </c:pt>
              <c:pt idx="54">
                <c:v>8.0033980161229419</c:v>
              </c:pt>
              <c:pt idx="55">
                <c:v>7.01921583467213</c:v>
              </c:pt>
              <c:pt idx="56">
                <c:v>5.983989066425762</c:v>
              </c:pt>
              <c:pt idx="57">
                <c:v>4.8942392130305095</c:v>
              </c:pt>
              <c:pt idx="58">
                <c:v>3.74578651648275</c:v>
              </c:pt>
              <c:pt idx="59">
                <c:v>2.5335366863823836</c:v>
              </c:pt>
              <c:pt idx="60">
                <c:v>1.2501769938137441</c:v>
              </c:pt>
              <c:pt idx="61">
                <c:v>-0.11322018529629801</c:v>
              </c:pt>
              <c:pt idx="62">
                <c:v>-1.5669357009962996</c:v>
              </c:pt>
              <c:pt idx="63">
                <c:v>-3.1139945510084566</c:v>
              </c:pt>
              <c:pt idx="64">
                <c:v>-4.7325573646721937</c:v>
              </c:pt>
              <c:pt idx="65">
                <c:v>-6.3433089535619942</c:v>
              </c:pt>
              <c:pt idx="66">
                <c:v>-7.772376012579965</c:v>
              </c:pt>
              <c:pt idx="67">
                <c:v>-8.7752072105030887</c:v>
              </c:pt>
              <c:pt idx="68">
                <c:v>-9.1993103264826885</c:v>
              </c:pt>
              <c:pt idx="69">
                <c:v>-9.15407312098959</c:v>
              </c:pt>
              <c:pt idx="70">
                <c:v>-8.907821277097554</c:v>
              </c:pt>
              <c:pt idx="71">
                <c:v>-8.6904922615445468</c:v>
              </c:pt>
            </c:numLit>
          </c:yVal>
        </c:ser>
        <c:ser>
          <c:idx val="5"/>
          <c:order val="5"/>
          <c:tx>
            <c:v>Φ = 90°</c:v>
          </c:tx>
          <c:spPr>
            <a:ln>
              <a:solidFill>
                <a:srgbClr val="B5EE00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-8.6265192726230175</c:v>
              </c:pt>
              <c:pt idx="1">
                <c:v>-24.028816620738759</c:v>
              </c:pt>
              <c:pt idx="2">
                <c:v>-27.160039584222769</c:v>
              </c:pt>
              <c:pt idx="3">
                <c:v>-21.709670781222158</c:v>
              </c:pt>
              <c:pt idx="4">
                <c:v>-26.944915416915194</c:v>
              </c:pt>
              <c:pt idx="5">
                <c:v>-22.117018764986931</c:v>
              </c:pt>
              <c:pt idx="6">
                <c:v>-31.809658628068224</c:v>
              </c:pt>
              <c:pt idx="7">
                <c:v>-26.864301044121088</c:v>
              </c:pt>
              <c:pt idx="8">
                <c:v>-21.685343449454088</c:v>
              </c:pt>
              <c:pt idx="9">
                <c:v>-3.0970387562176409</c:v>
              </c:pt>
              <c:pt idx="10">
                <c:v>-17.183017212502406</c:v>
              </c:pt>
              <c:pt idx="11">
                <c:v>-16.107520200342048</c:v>
              </c:pt>
              <c:pt idx="12">
                <c:v>-20.012509205892584</c:v>
              </c:pt>
              <c:pt idx="13">
                <c:v>-16.916246252413384</c:v>
              </c:pt>
              <c:pt idx="14">
                <c:v>-19.936280492858508</c:v>
              </c:pt>
              <c:pt idx="15">
                <c:v>-26.080959444033027</c:v>
              </c:pt>
              <c:pt idx="16">
                <c:v>-24.730650561741527</c:v>
              </c:pt>
              <c:pt idx="17">
                <c:v>-19.738955062624932</c:v>
              </c:pt>
              <c:pt idx="18">
                <c:v>-19.597470664339436</c:v>
              </c:pt>
              <c:pt idx="19">
                <c:v>-19.118906215195086</c:v>
              </c:pt>
              <c:pt idx="20">
                <c:v>-15.591693533845575</c:v>
              </c:pt>
              <c:pt idx="21">
                <c:v>-15.710756505884888</c:v>
              </c:pt>
              <c:pt idx="22">
                <c:v>-24.91632999604116</c:v>
              </c:pt>
              <c:pt idx="23">
                <c:v>-15.519539281023498</c:v>
              </c:pt>
              <c:pt idx="24">
                <c:v>-15.118473113782422</c:v>
              </c:pt>
              <c:pt idx="25">
                <c:v>-12.987110983911608</c:v>
              </c:pt>
              <c:pt idx="26">
                <c:v>-16.772091565404171</c:v>
              </c:pt>
              <c:pt idx="27">
                <c:v>1.4305255948443987</c:v>
              </c:pt>
              <c:pt idx="28">
                <c:v>-23.102693267909768</c:v>
              </c:pt>
              <c:pt idx="29">
                <c:v>-30.045025071346657</c:v>
              </c:pt>
              <c:pt idx="30">
                <c:v>-14.320592089888954</c:v>
              </c:pt>
              <c:pt idx="31">
                <c:v>-17.6430360897568</c:v>
              </c:pt>
              <c:pt idx="32">
                <c:v>-7.8896060230537755</c:v>
              </c:pt>
              <c:pt idx="33">
                <c:v>-3.5651754978202503</c:v>
              </c:pt>
              <c:pt idx="34">
                <c:v>-4.8535730238316468</c:v>
              </c:pt>
              <c:pt idx="35">
                <c:v>-4.1934237343004348</c:v>
              </c:pt>
              <c:pt idx="36">
                <c:v>17.680682661960091</c:v>
              </c:pt>
              <c:pt idx="37">
                <c:v>-1.2213240564114616</c:v>
              </c:pt>
              <c:pt idx="38">
                <c:v>-8.8161107975754867</c:v>
              </c:pt>
              <c:pt idx="39">
                <c:v>-2.2160072374118531</c:v>
              </c:pt>
              <c:pt idx="40">
                <c:v>-14.175242741960821</c:v>
              </c:pt>
              <c:pt idx="41">
                <c:v>-23.614203607589829</c:v>
              </c:pt>
              <c:pt idx="42">
                <c:v>-18.444803120894679</c:v>
              </c:pt>
              <c:pt idx="43">
                <c:v>-26.3951124933407</c:v>
              </c:pt>
              <c:pt idx="44">
                <c:v>-23.993934093158295</c:v>
              </c:pt>
              <c:pt idx="45">
                <c:v>0.71315105020121594</c:v>
              </c:pt>
              <c:pt idx="46">
                <c:v>-13.375281353662114</c:v>
              </c:pt>
              <c:pt idx="47">
                <c:v>-18.059673055759959</c:v>
              </c:pt>
              <c:pt idx="48">
                <c:v>-23.623633794726345</c:v>
              </c:pt>
              <c:pt idx="49">
                <c:v>-12.380273430804214</c:v>
              </c:pt>
              <c:pt idx="50">
                <c:v>-22.054465632578943</c:v>
              </c:pt>
              <c:pt idx="51">
                <c:v>-12.920294647748168</c:v>
              </c:pt>
              <c:pt idx="52">
                <c:v>-12.84192035894721</c:v>
              </c:pt>
              <c:pt idx="53">
                <c:v>-15.58173623626983</c:v>
              </c:pt>
              <c:pt idx="54">
                <c:v>-15.684137249172405</c:v>
              </c:pt>
              <c:pt idx="55">
                <c:v>-14.619317474901486</c:v>
              </c:pt>
              <c:pt idx="56">
                <c:v>-14.971703627617021</c:v>
              </c:pt>
              <c:pt idx="57">
                <c:v>-26.076747759084029</c:v>
              </c:pt>
              <c:pt idx="58">
                <c:v>-25.883232323412852</c:v>
              </c:pt>
              <c:pt idx="59">
                <c:v>-14.253415403406816</c:v>
              </c:pt>
              <c:pt idx="60">
                <c:v>-20.485653122092597</c:v>
              </c:pt>
              <c:pt idx="61">
                <c:v>-18.867383928620981</c:v>
              </c:pt>
              <c:pt idx="62">
                <c:v>-16.013422799345143</c:v>
              </c:pt>
              <c:pt idx="63">
                <c:v>-2.7117357829415618</c:v>
              </c:pt>
              <c:pt idx="64">
                <c:v>-20.152795015603605</c:v>
              </c:pt>
              <c:pt idx="65">
                <c:v>-24.281703038888402</c:v>
              </c:pt>
              <c:pt idx="66">
                <c:v>-22.172445231005291</c:v>
              </c:pt>
              <c:pt idx="67">
                <c:v>-29.43425188720051</c:v>
              </c:pt>
              <c:pt idx="68">
                <c:v>-27.928845435252477</c:v>
              </c:pt>
              <c:pt idx="69">
                <c:v>-21.238830430829356</c:v>
              </c:pt>
              <c:pt idx="70">
                <c:v>-24.835433381092059</c:v>
              </c:pt>
              <c:pt idx="71">
                <c:v>-24.546668498716002</c:v>
              </c:pt>
            </c:numLit>
          </c:yVal>
        </c:ser>
        <c:ser>
          <c:idx val="6"/>
          <c:order val="6"/>
          <c:tx>
            <c:v>Φ = 0°</c:v>
          </c:tx>
          <c:spPr>
            <a:ln>
              <a:solidFill>
                <a:srgbClr val="B7DEE8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-7.7650379901356272</c:v>
              </c:pt>
              <c:pt idx="1">
                <c:v>-7.8626302088690734</c:v>
              </c:pt>
              <c:pt idx="2">
                <c:v>-8.1309406901249872</c:v>
              </c:pt>
              <c:pt idx="3">
                <c:v>-8.413533411118534</c:v>
              </c:pt>
              <c:pt idx="4">
                <c:v>-8.42815147525909</c:v>
              </c:pt>
              <c:pt idx="5">
                <c:v>-7.8804869328327065</c:v>
              </c:pt>
              <c:pt idx="6">
                <c:v>-6.7236429442884083</c:v>
              </c:pt>
              <c:pt idx="7">
                <c:v>-5.1978982213517355</c:v>
              </c:pt>
              <c:pt idx="8">
                <c:v>-3.5730921791515344</c:v>
              </c:pt>
              <c:pt idx="9">
                <c:v>-2.0035064750246296</c:v>
              </c:pt>
              <c:pt idx="10">
                <c:v>-0.54279644549911032</c:v>
              </c:pt>
              <c:pt idx="11">
                <c:v>0.80680307013940677</c:v>
              </c:pt>
              <c:pt idx="12">
                <c:v>2.062031163390027</c:v>
              </c:pt>
              <c:pt idx="13">
                <c:v>3.2426835778563605</c:v>
              </c:pt>
              <c:pt idx="14">
                <c:v>4.3639993550460465</c:v>
              </c:pt>
              <c:pt idx="15">
                <c:v>5.4365800819997308</c:v>
              </c:pt>
              <c:pt idx="16">
                <c:v>6.466440014340554</c:v>
              </c:pt>
              <c:pt idx="17">
                <c:v>7.4565629712303627</c:v>
              </c:pt>
              <c:pt idx="18">
                <c:v>8.4081533205297543</c:v>
              </c:pt>
              <c:pt idx="19">
                <c:v>9.3211340750502849</c:v>
              </c:pt>
              <c:pt idx="20">
                <c:v>10.195147305915937</c:v>
              </c:pt>
              <c:pt idx="21">
                <c:v>11.029663173708261</c:v>
              </c:pt>
              <c:pt idx="22">
                <c:v>11.824526652915768</c:v>
              </c:pt>
              <c:pt idx="23">
                <c:v>12.57992596264722</c:v>
              </c:pt>
              <c:pt idx="24">
                <c:v>13.295896601409682</c:v>
              </c:pt>
              <c:pt idx="25">
                <c:v>13.972288037528365</c:v>
              </c:pt>
              <c:pt idx="26">
                <c:v>14.607900271424112</c:v>
              </c:pt>
              <c:pt idx="27">
                <c:v>15.200752647949191</c:v>
              </c:pt>
              <c:pt idx="28">
                <c:v>15.747964508884158</c:v>
              </c:pt>
              <c:pt idx="29">
                <c:v>16.246139343663689</c:v>
              </c:pt>
              <c:pt idx="30">
                <c:v>16.691317718592945</c:v>
              </c:pt>
              <c:pt idx="31">
                <c:v>17.079210135726225</c:v>
              </c:pt>
              <c:pt idx="32">
                <c:v>17.405311764746713</c:v>
              </c:pt>
              <c:pt idx="33">
                <c:v>17.66513201718401</c:v>
              </c:pt>
              <c:pt idx="34">
                <c:v>17.854528504850926</c:v>
              </c:pt>
              <c:pt idx="35">
                <c:v>17.970115718669089</c:v>
              </c:pt>
              <c:pt idx="36">
                <c:v>18.009661871771026</c:v>
              </c:pt>
              <c:pt idx="37">
                <c:v>17.972184551992573</c:v>
              </c:pt>
              <c:pt idx="38">
                <c:v>17.858220461061176</c:v>
              </c:pt>
              <c:pt idx="39">
                <c:v>17.669587033770245</c:v>
              </c:pt>
              <c:pt idx="40">
                <c:v>17.409352010402909</c:v>
              </c:pt>
              <c:pt idx="41">
                <c:v>17.081370649087802</c:v>
              </c:pt>
              <c:pt idx="42">
                <c:v>16.690053005553096</c:v>
              </c:pt>
              <c:pt idx="43">
                <c:v>16.239787851423731</c:v>
              </c:pt>
              <c:pt idx="44">
                <c:v>15.734972361843729</c:v>
              </c:pt>
              <c:pt idx="45">
                <c:v>15.179635762724626</c:v>
              </c:pt>
              <c:pt idx="46">
                <c:v>14.577499027355127</c:v>
              </c:pt>
              <c:pt idx="47">
                <c:v>13.931755320960978</c:v>
              </c:pt>
              <c:pt idx="48">
                <c:v>13.244977274566043</c:v>
              </c:pt>
              <c:pt idx="49">
                <c:v>12.519167749229982</c:v>
              </c:pt>
              <c:pt idx="50">
                <c:v>11.755283431368284</c:v>
              </c:pt>
              <c:pt idx="51">
                <c:v>10.953960421758529</c:v>
              </c:pt>
              <c:pt idx="52">
                <c:v>10.115137279785</c:v>
              </c:pt>
              <c:pt idx="53">
                <c:v>9.2381408882705447</c:v>
              </c:pt>
              <c:pt idx="54">
                <c:v>8.321166878953953</c:v>
              </c:pt>
              <c:pt idx="55">
                <c:v>7.3611755368453755</c:v>
              </c:pt>
              <c:pt idx="56">
                <c:v>6.3534817075683856</c:v>
              </c:pt>
              <c:pt idx="57">
                <c:v>5.2921871599747226</c:v>
              </c:pt>
              <c:pt idx="58">
                <c:v>4.1707973975330761</c:v>
              </c:pt>
              <c:pt idx="59">
                <c:v>2.9821806004687925</c:v>
              </c:pt>
              <c:pt idx="60">
                <c:v>1.7180438873970778</c:v>
              </c:pt>
              <c:pt idx="61">
                <c:v>0.36896449786476077</c:v>
              </c:pt>
              <c:pt idx="62">
                <c:v>-1.0763087363163302</c:v>
              </c:pt>
              <c:pt idx="63">
                <c:v>-2.6237535614879217</c:v>
              </c:pt>
              <c:pt idx="64">
                <c:v>-4.2567597464931914</c:v>
              </c:pt>
              <c:pt idx="65">
                <c:v>-5.8995283215573586</c:v>
              </c:pt>
              <c:pt idx="66">
                <c:v>-7.36688579826542</c:v>
              </c:pt>
              <c:pt idx="67">
                <c:v>-8.3743716700323887</c:v>
              </c:pt>
              <c:pt idx="68">
                <c:v>-8.7316392679677985</c:v>
              </c:pt>
              <c:pt idx="69">
                <c:v>-8.5670837026434157</c:v>
              </c:pt>
              <c:pt idx="70">
                <c:v>-8.19943539522803</c:v>
              </c:pt>
              <c:pt idx="71">
                <c:v>-7.8882860683476</c:v>
              </c:pt>
            </c:numLit>
          </c:yVal>
        </c:ser>
        <c:ser>
          <c:idx val="7"/>
          <c:order val="7"/>
          <c:tx>
            <c:v>Φ = 90°</c:v>
          </c:tx>
          <c:spPr>
            <a:ln>
              <a:solidFill>
                <a:srgbClr val="B7DEE8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-7.7650379901356272</c:v>
              </c:pt>
              <c:pt idx="1">
                <c:v>-22.065708404389078</c:v>
              </c:pt>
              <c:pt idx="2">
                <c:v>-23.87949578374425</c:v>
              </c:pt>
              <c:pt idx="3">
                <c:v>-20.722970293138697</c:v>
              </c:pt>
              <c:pt idx="4">
                <c:v>-23.959943508204965</c:v>
              </c:pt>
              <c:pt idx="5">
                <c:v>-33.19030598448775</c:v>
              </c:pt>
              <c:pt idx="6">
                <c:v>-28.316513853213905</c:v>
              </c:pt>
              <c:pt idx="7">
                <c:v>-26.181790991625423</c:v>
              </c:pt>
              <c:pt idx="8">
                <c:v>-21.132184274617721</c:v>
              </c:pt>
              <c:pt idx="9">
                <c:v>-3.6439675321436193</c:v>
              </c:pt>
              <c:pt idx="10">
                <c:v>-16.794502801785221</c:v>
              </c:pt>
              <c:pt idx="11">
                <c:v>-19.656946882668176</c:v>
              </c:pt>
              <c:pt idx="12">
                <c:v>-18.206774623380674</c:v>
              </c:pt>
              <c:pt idx="13">
                <c:v>-20.558186835467783</c:v>
              </c:pt>
              <c:pt idx="14">
                <c:v>-29.727821466161576</c:v>
              </c:pt>
              <c:pt idx="15">
                <c:v>-23.720449131952673</c:v>
              </c:pt>
              <c:pt idx="16">
                <c:v>-19.068245886431779</c:v>
              </c:pt>
              <c:pt idx="17">
                <c:v>-18.804180772403289</c:v>
              </c:pt>
              <c:pt idx="18">
                <c:v>-20.249349798488826</c:v>
              </c:pt>
              <c:pt idx="19">
                <c:v>-22.501489205570802</c:v>
              </c:pt>
              <c:pt idx="20">
                <c:v>-23.48383511307976</c:v>
              </c:pt>
              <c:pt idx="21">
                <c:v>-19.188153301696605</c:v>
              </c:pt>
              <c:pt idx="22">
                <c:v>-20.228386608647423</c:v>
              </c:pt>
              <c:pt idx="23">
                <c:v>-19.33843552271388</c:v>
              </c:pt>
              <c:pt idx="24">
                <c:v>-12.491744930393855</c:v>
              </c:pt>
              <c:pt idx="25">
                <c:v>-26.333941733113711</c:v>
              </c:pt>
              <c:pt idx="26">
                <c:v>-20.927673832965375</c:v>
              </c:pt>
              <c:pt idx="27">
                <c:v>1.4300768334894647</c:v>
              </c:pt>
              <c:pt idx="28">
                <c:v>-20.990822813022618</c:v>
              </c:pt>
              <c:pt idx="29">
                <c:v>-14.860160929282385</c:v>
              </c:pt>
              <c:pt idx="30">
                <c:v>-22.826320570328427</c:v>
              </c:pt>
              <c:pt idx="31">
                <c:v>-18.218068396768864</c:v>
              </c:pt>
              <c:pt idx="32">
                <c:v>-7.4949808888926981</c:v>
              </c:pt>
              <c:pt idx="33">
                <c:v>-1.1537711219749678</c:v>
              </c:pt>
              <c:pt idx="34">
                <c:v>-3.6634975919080492</c:v>
              </c:pt>
              <c:pt idx="35">
                <c:v>-3.7395956457766735</c:v>
              </c:pt>
              <c:pt idx="36">
                <c:v>18.009661871771026</c:v>
              </c:pt>
              <c:pt idx="37">
                <c:v>-11.52921298550538</c:v>
              </c:pt>
              <c:pt idx="38">
                <c:v>-2.4712793758073972</c:v>
              </c:pt>
              <c:pt idx="39">
                <c:v>-9.168907612935671</c:v>
              </c:pt>
              <c:pt idx="40">
                <c:v>-16.757105627106629</c:v>
              </c:pt>
              <c:pt idx="41">
                <c:v>-32.419573686705206</c:v>
              </c:pt>
              <c:pt idx="42">
                <c:v>-16.937765520621305</c:v>
              </c:pt>
              <c:pt idx="43">
                <c:v>-12.465382133431982</c:v>
              </c:pt>
              <c:pt idx="44">
                <c:v>-23.298971162605234</c:v>
              </c:pt>
              <c:pt idx="45">
                <c:v>1.2488308112267781</c:v>
              </c:pt>
              <c:pt idx="46">
                <c:v>-15.125474317346193</c:v>
              </c:pt>
              <c:pt idx="47">
                <c:v>-15.294542880991822</c:v>
              </c:pt>
              <c:pt idx="48">
                <c:v>-17.846586602636759</c:v>
              </c:pt>
              <c:pt idx="49">
                <c:v>-16.840413083728443</c:v>
              </c:pt>
              <c:pt idx="50">
                <c:v>-25.010635172846207</c:v>
              </c:pt>
              <c:pt idx="51">
                <c:v>-20.715246390270892</c:v>
              </c:pt>
              <c:pt idx="52">
                <c:v>-16.560620254622542</c:v>
              </c:pt>
              <c:pt idx="53">
                <c:v>-17.989991804734597</c:v>
              </c:pt>
              <c:pt idx="54">
                <c:v>-20.942173206415205</c:v>
              </c:pt>
              <c:pt idx="55">
                <c:v>-21.189528038209602</c:v>
              </c:pt>
              <c:pt idx="56">
                <c:v>-18.47263234741439</c:v>
              </c:pt>
              <c:pt idx="57">
                <c:v>-20.904860053376364</c:v>
              </c:pt>
              <c:pt idx="58">
                <c:v>-19.480771208396746</c:v>
              </c:pt>
              <c:pt idx="59">
                <c:v>-25.282293821371372</c:v>
              </c:pt>
              <c:pt idx="60">
                <c:v>-16.003299730265546</c:v>
              </c:pt>
              <c:pt idx="61">
                <c:v>-15.466401537769363</c:v>
              </c:pt>
              <c:pt idx="62">
                <c:v>-17.317054961129568</c:v>
              </c:pt>
              <c:pt idx="63">
                <c:v>-3.1218219722606957</c:v>
              </c:pt>
              <c:pt idx="64">
                <c:v>-21.328161706246664</c:v>
              </c:pt>
              <c:pt idx="65">
                <c:v>-27.276795373270719</c:v>
              </c:pt>
              <c:pt idx="66">
                <c:v>-21.284930107835628</c:v>
              </c:pt>
              <c:pt idx="67">
                <c:v>-28.931208669255163</c:v>
              </c:pt>
              <c:pt idx="68">
                <c:v>-24.141508543475922</c:v>
              </c:pt>
              <c:pt idx="69">
                <c:v>-24.646663490134578</c:v>
              </c:pt>
              <c:pt idx="70">
                <c:v>-25.793064220028729</c:v>
              </c:pt>
              <c:pt idx="71">
                <c:v>-26.681575572134474</c:v>
              </c:pt>
            </c:numLit>
          </c:y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9824"/>
        <c:axId val="147931904"/>
      </c:scatterChart>
      <c:valAx>
        <c:axId val="144349824"/>
        <c:scaling>
          <c:orientation val="minMax"/>
          <c:max val="175"/>
          <c:min val="-18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Angle (°)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7931904"/>
        <c:crosses val="autoZero"/>
        <c:crossBetween val="midCat"/>
      </c:valAx>
      <c:valAx>
        <c:axId val="147931904"/>
        <c:scaling>
          <c:orientation val="minMax"/>
          <c:max val="19"/>
          <c:min val="-39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Gain (dBi)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349824"/>
        <c:crossesAt val="0"/>
        <c:crossBetween val="midCat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Z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ZA" sz="1600" dirty="0" smtClean="0"/>
              <a:t>Gain (Horizontal)</a:t>
            </a:r>
            <a:endParaRPr lang="en-ZA" sz="1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Φ = 0°</c:v>
          </c:tx>
          <c:spPr>
            <a:ln>
              <a:solidFill>
                <a:srgbClr val="0099C9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-10.115678363014958</c:v>
              </c:pt>
              <c:pt idx="1">
                <c:v>-10.04302945838181</c:v>
              </c:pt>
              <c:pt idx="2">
                <c:v>-10.071061269702458</c:v>
              </c:pt>
              <c:pt idx="3">
                <c:v>-10.096590029618111</c:v>
              </c:pt>
              <c:pt idx="4">
                <c:v>-9.9435047273231127</c:v>
              </c:pt>
              <c:pt idx="5">
                <c:v>-9.4204631872174556</c:v>
              </c:pt>
              <c:pt idx="6">
                <c:v>-8.4496445769575281</c:v>
              </c:pt>
              <c:pt idx="7">
                <c:v>-7.1344764809758789</c:v>
              </c:pt>
              <c:pt idx="8">
                <c:v>-5.6597647955940129</c:v>
              </c:pt>
              <c:pt idx="9">
                <c:v>-4.1750198846837776</c:v>
              </c:pt>
              <c:pt idx="10">
                <c:v>-2.758282559108026</c:v>
              </c:pt>
              <c:pt idx="11">
                <c:v>-1.4326516052019778</c:v>
              </c:pt>
              <c:pt idx="12">
                <c:v>-0.19102474332691777</c:v>
              </c:pt>
              <c:pt idx="13">
                <c:v>0.985142904117168</c:v>
              </c:pt>
              <c:pt idx="14">
                <c:v>2.1129032265625765</c:v>
              </c:pt>
              <c:pt idx="15">
                <c:v>3.20280084778859</c:v>
              </c:pt>
              <c:pt idx="16">
                <c:v>4.2574248824039538</c:v>
              </c:pt>
              <c:pt idx="17">
                <c:v>5.2741035870172306</c:v>
              </c:pt>
              <c:pt idx="18">
                <c:v>6.2482916082531013</c:v>
              </c:pt>
              <c:pt idx="19">
                <c:v>7.17587515386284</c:v>
              </c:pt>
              <c:pt idx="20">
                <c:v>8.0548664475836045</c:v>
              </c:pt>
              <c:pt idx="21">
                <c:v>8.885002358809535</c:v>
              </c:pt>
              <c:pt idx="22">
                <c:v>9.6675557053549941</c:v>
              </c:pt>
              <c:pt idx="23">
                <c:v>10.404417993225806</c:v>
              </c:pt>
              <c:pt idx="24">
                <c:v>11.097031939765099</c:v>
              </c:pt>
              <c:pt idx="25">
                <c:v>11.74626692368202</c:v>
              </c:pt>
              <c:pt idx="26">
                <c:v>12.351695734607164</c:v>
              </c:pt>
              <c:pt idx="27">
                <c:v>12.9120997412303</c:v>
              </c:pt>
              <c:pt idx="28">
                <c:v>13.425934460310742</c:v>
              </c:pt>
              <c:pt idx="29">
                <c:v>13.891286791350407</c:v>
              </c:pt>
              <c:pt idx="30">
                <c:v>14.306102971879522</c:v>
              </c:pt>
              <c:pt idx="31">
                <c:v>14.667818035498907</c:v>
              </c:pt>
              <c:pt idx="32">
                <c:v>14.973444032629041</c:v>
              </c:pt>
              <c:pt idx="33">
                <c:v>15.219317445611615</c:v>
              </c:pt>
              <c:pt idx="34">
                <c:v>15.401659775949398</c:v>
              </c:pt>
              <c:pt idx="35">
                <c:v>15.516975844462264</c:v>
              </c:pt>
              <c:pt idx="36">
                <c:v>15.562605206186253</c:v>
              </c:pt>
              <c:pt idx="37">
                <c:v>15.537050684650103</c:v>
              </c:pt>
              <c:pt idx="38">
                <c:v>15.440223539738625</c:v>
              </c:pt>
              <c:pt idx="39">
                <c:v>15.273328216239463</c:v>
              </c:pt>
              <c:pt idx="40">
                <c:v>15.038601053441997</c:v>
              </c:pt>
              <c:pt idx="41">
                <c:v>14.738925834032081</c:v>
              </c:pt>
              <c:pt idx="42">
                <c:v>14.377531201758234</c:v>
              </c:pt>
              <c:pt idx="43">
                <c:v>13.957524759590489</c:v>
              </c:pt>
              <c:pt idx="44">
                <c:v>13.482149059550936</c:v>
              </c:pt>
              <c:pt idx="45">
                <c:v>12.954819016506075</c:v>
              </c:pt>
              <c:pt idx="46">
                <c:v>12.379470489637027</c:v>
              </c:pt>
              <c:pt idx="47">
                <c:v>11.760302887332983</c:v>
              </c:pt>
              <c:pt idx="48">
                <c:v>11.101395743432059</c:v>
              </c:pt>
              <c:pt idx="49">
                <c:v>10.40569742544452</c:v>
              </c:pt>
              <c:pt idx="50">
                <c:v>9.67396554789535</c:v>
              </c:pt>
              <c:pt idx="51">
                <c:v>8.9043702240557874</c:v>
              </c:pt>
              <c:pt idx="52">
                <c:v>8.0927008262244726</c:v>
              </c:pt>
              <c:pt idx="53">
                <c:v>7.2332496682439924</c:v>
              </c:pt>
              <c:pt idx="54">
                <c:v>6.3199894254779956</c:v>
              </c:pt>
              <c:pt idx="55">
                <c:v>5.3475658899908307</c:v>
              </c:pt>
              <c:pt idx="56">
                <c:v>4.312320209704616</c:v>
              </c:pt>
              <c:pt idx="57">
                <c:v>3.2117899603520539</c:v>
              </c:pt>
              <c:pt idx="58">
                <c:v>2.043819685154495</c:v>
              </c:pt>
              <c:pt idx="59">
                <c:v>0.80486122554725636</c:v>
              </c:pt>
              <c:pt idx="60">
                <c:v>-0.51165612330277122</c:v>
              </c:pt>
              <c:pt idx="61">
                <c:v>-1.9139941723088294</c:v>
              </c:pt>
              <c:pt idx="62">
                <c:v>-3.4091685010554125</c:v>
              </c:pt>
              <c:pt idx="63">
                <c:v>-4.9921282939290528</c:v>
              </c:pt>
              <c:pt idx="64">
                <c:v>-6.6275624053669544</c:v>
              </c:pt>
              <c:pt idx="65">
                <c:v>-8.222391654971366</c:v>
              </c:pt>
              <c:pt idx="66">
                <c:v>-9.602548203500902</c:v>
              </c:pt>
              <c:pt idx="67">
                <c:v>-10.550879820583713</c:v>
              </c:pt>
              <c:pt idx="68">
                <c:v>-10.947754487164637</c:v>
              </c:pt>
              <c:pt idx="69">
                <c:v>-10.893615939481712</c:v>
              </c:pt>
              <c:pt idx="70">
                <c:v>-10.617024331408702</c:v>
              </c:pt>
              <c:pt idx="71">
                <c:v>-10.319352755289886</c:v>
              </c:pt>
            </c:numLit>
          </c:yVal>
        </c:ser>
        <c:ser>
          <c:idx val="1"/>
          <c:order val="1"/>
          <c:tx>
            <c:v>Φ = 90°</c:v>
          </c:tx>
          <c:spPr>
            <a:ln>
              <a:solidFill>
                <a:srgbClr val="0099C9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-36.273684780321332</c:v>
              </c:pt>
              <c:pt idx="1">
                <c:v>-40</c:v>
              </c:pt>
              <c:pt idx="2">
                <c:v>-29.459936371375125</c:v>
              </c:pt>
              <c:pt idx="3">
                <c:v>-30.515786981352846</c:v>
              </c:pt>
              <c:pt idx="4">
                <c:v>-29.806780559877154</c:v>
              </c:pt>
              <c:pt idx="5">
                <c:v>-29.095389092945474</c:v>
              </c:pt>
              <c:pt idx="6">
                <c:v>-24.19428595300829</c:v>
              </c:pt>
              <c:pt idx="7">
                <c:v>-13.435452888727486</c:v>
              </c:pt>
              <c:pt idx="8">
                <c:v>-4.7299685091405017</c:v>
              </c:pt>
              <c:pt idx="9">
                <c:v>-1.0813110224278819</c:v>
              </c:pt>
              <c:pt idx="10">
                <c:v>-0.991949732752201</c:v>
              </c:pt>
              <c:pt idx="11">
                <c:v>-4.121426895130357</c:v>
              </c:pt>
              <c:pt idx="12">
                <c:v>-10.831806930915004</c:v>
              </c:pt>
              <c:pt idx="13">
                <c:v>-19.948236426096486</c:v>
              </c:pt>
              <c:pt idx="14">
                <c:v>-18.461958890101993</c:v>
              </c:pt>
              <c:pt idx="15">
                <c:v>-18.141185230594775</c:v>
              </c:pt>
              <c:pt idx="16">
                <c:v>-19.593328845835224</c:v>
              </c:pt>
              <c:pt idx="17">
                <c:v>-21.200734451519267</c:v>
              </c:pt>
              <c:pt idx="18">
                <c:v>-22.117226763961387</c:v>
              </c:pt>
              <c:pt idx="19">
                <c:v>-22.403597483384878</c:v>
              </c:pt>
              <c:pt idx="20">
                <c:v>-22.819000368398065</c:v>
              </c:pt>
              <c:pt idx="21">
                <c:v>-24.498957365684909</c:v>
              </c:pt>
              <c:pt idx="22">
                <c:v>-29.96206628655316</c:v>
              </c:pt>
              <c:pt idx="23">
                <c:v>-22.694608663338236</c:v>
              </c:pt>
              <c:pt idx="24">
                <c:v>-10.369309654434149</c:v>
              </c:pt>
              <c:pt idx="25">
                <c:v>-2.5639048001068012</c:v>
              </c:pt>
              <c:pt idx="26">
                <c:v>2.0189502541615143</c:v>
              </c:pt>
              <c:pt idx="27">
                <c:v>3.3641363508695452</c:v>
              </c:pt>
              <c:pt idx="28">
                <c:v>0.80351437562052974</c:v>
              </c:pt>
              <c:pt idx="29">
                <c:v>-7.5864609033147357</c:v>
              </c:pt>
              <c:pt idx="30">
                <c:v>-23.550523732620029</c:v>
              </c:pt>
              <c:pt idx="31">
                <c:v>-40</c:v>
              </c:pt>
              <c:pt idx="32">
                <c:v>-24.63188699473459</c:v>
              </c:pt>
              <c:pt idx="33">
                <c:v>-20.982855907438992</c:v>
              </c:pt>
              <c:pt idx="34">
                <c:v>-27.802593404291716</c:v>
              </c:pt>
              <c:pt idx="35">
                <c:v>-21.877529655195755</c:v>
              </c:pt>
              <c:pt idx="36">
                <c:v>-35.046531771372841</c:v>
              </c:pt>
              <c:pt idx="37">
                <c:v>-22.737438820214891</c:v>
              </c:pt>
              <c:pt idx="38">
                <c:v>-37.781023113344105</c:v>
              </c:pt>
              <c:pt idx="39">
                <c:v>-24.132875896342931</c:v>
              </c:pt>
              <c:pt idx="40">
                <c:v>-23.823496419494372</c:v>
              </c:pt>
              <c:pt idx="41">
                <c:v>-32.805195244064038</c:v>
              </c:pt>
              <c:pt idx="42">
                <c:v>-21.660871585656597</c:v>
              </c:pt>
              <c:pt idx="43">
                <c:v>-6.1686760688790452</c:v>
              </c:pt>
              <c:pt idx="44">
                <c:v>1.6345860660310039</c:v>
              </c:pt>
              <c:pt idx="45">
                <c:v>3.5331843967329428</c:v>
              </c:pt>
              <c:pt idx="46">
                <c:v>1.4333510939960186</c:v>
              </c:pt>
              <c:pt idx="47">
                <c:v>-4.2034004187885854</c:v>
              </c:pt>
              <c:pt idx="48">
                <c:v>-13.719356483884246</c:v>
              </c:pt>
              <c:pt idx="49">
                <c:v>-26.585991646491781</c:v>
              </c:pt>
              <c:pt idx="50">
                <c:v>-32.60831339985139</c:v>
              </c:pt>
              <c:pt idx="51">
                <c:v>-32.592273575559709</c:v>
              </c:pt>
              <c:pt idx="52">
                <c:v>-31.172804747641948</c:v>
              </c:pt>
              <c:pt idx="53">
                <c:v>-33.045185022317376</c:v>
              </c:pt>
              <c:pt idx="54">
                <c:v>-37.6914155562962</c:v>
              </c:pt>
              <c:pt idx="55">
                <c:v>-35.868881419165341</c:v>
              </c:pt>
              <c:pt idx="56">
                <c:v>-29.9445955143116</c:v>
              </c:pt>
              <c:pt idx="57">
                <c:v>-26.744535146812765</c:v>
              </c:pt>
              <c:pt idx="58">
                <c:v>-25.681759534615331</c:v>
              </c:pt>
              <c:pt idx="59">
                <c:v>-20.800281220680546</c:v>
              </c:pt>
              <c:pt idx="60">
                <c:v>-12.62351404491022</c:v>
              </c:pt>
              <c:pt idx="61">
                <c:v>-6.2876255512801658</c:v>
              </c:pt>
              <c:pt idx="62">
                <c:v>-2.2017821565157654</c:v>
              </c:pt>
              <c:pt idx="63">
                <c:v>-0.83231290858413765</c:v>
              </c:pt>
              <c:pt idx="64">
                <c:v>-3.1416042040312266</c:v>
              </c:pt>
              <c:pt idx="65">
                <c:v>-11.292597712197388</c:v>
              </c:pt>
              <c:pt idx="66">
                <c:v>-27.110501527876711</c:v>
              </c:pt>
              <c:pt idx="67">
                <c:v>-31.235992813743991</c:v>
              </c:pt>
              <c:pt idx="68">
                <c:v>-31.239705714055535</c:v>
              </c:pt>
              <c:pt idx="69">
                <c:v>-34.585234530216916</c:v>
              </c:pt>
              <c:pt idx="70">
                <c:v>-32.592664509236528</c:v>
              </c:pt>
              <c:pt idx="71">
                <c:v>-36.3563965329648</c:v>
              </c:pt>
            </c:numLit>
          </c:yVal>
        </c:ser>
        <c:ser>
          <c:idx val="2"/>
          <c:order val="2"/>
          <c:tx>
            <c:v>Φ = 0°</c:v>
          </c:tx>
          <c:spPr>
            <a:ln>
              <a:solidFill>
                <a:srgbClr val="E65D00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-7.6365055332988243</c:v>
              </c:pt>
              <c:pt idx="1">
                <c:v>-7.699096433522036</c:v>
              </c:pt>
              <c:pt idx="2">
                <c:v>-7.860017981605564</c:v>
              </c:pt>
              <c:pt idx="3">
                <c:v>-7.982470334695301</c:v>
              </c:pt>
              <c:pt idx="4">
                <c:v>-7.8506833275144441</c:v>
              </c:pt>
              <c:pt idx="5">
                <c:v>-7.2640710010059735</c:v>
              </c:pt>
              <c:pt idx="6">
                <c:v>-6.1933816803568087</c:v>
              </c:pt>
              <c:pt idx="7">
                <c:v>-4.7976893162175678</c:v>
              </c:pt>
              <c:pt idx="8">
                <c:v>-3.2772356802875429</c:v>
              </c:pt>
              <c:pt idx="9">
                <c:v>-1.7692396022599302</c:v>
              </c:pt>
              <c:pt idx="10">
                <c:v>-0.33454131251013569</c:v>
              </c:pt>
              <c:pt idx="11">
                <c:v>1.0114071354482312</c:v>
              </c:pt>
              <c:pt idx="12">
                <c:v>2.2745671476330447</c:v>
              </c:pt>
              <c:pt idx="13">
                <c:v>3.467433506631115</c:v>
              </c:pt>
              <c:pt idx="14">
                <c:v>4.6023066294982522</c:v>
              </c:pt>
              <c:pt idx="15">
                <c:v>5.6870111212746348</c:v>
              </c:pt>
              <c:pt idx="16">
                <c:v>6.7272487623939448</c:v>
              </c:pt>
              <c:pt idx="17">
                <c:v>7.72607746446767</c:v>
              </c:pt>
              <c:pt idx="18">
                <c:v>8.6846580707172745</c:v>
              </c:pt>
              <c:pt idx="19">
                <c:v>9.6032847374375159</c:v>
              </c:pt>
              <c:pt idx="20">
                <c:v>10.481122202798401</c:v>
              </c:pt>
              <c:pt idx="21">
                <c:v>11.317498696401863</c:v>
              </c:pt>
              <c:pt idx="22">
                <c:v>12.112031921420607</c:v>
              </c:pt>
              <c:pt idx="23">
                <c:v>12.864691536144473</c:v>
              </c:pt>
              <c:pt idx="24">
                <c:v>13.57563411921743</c:v>
              </c:pt>
              <c:pt idx="25">
                <c:v>14.244405878851724</c:v>
              </c:pt>
              <c:pt idx="26">
                <c:v>14.870067765233495</c:v>
              </c:pt>
              <c:pt idx="27">
                <c:v>15.45082811808631</c:v>
              </c:pt>
              <c:pt idx="28">
                <c:v>15.984415547279369</c:v>
              </c:pt>
              <c:pt idx="29">
                <c:v>16.468183882379009</c:v>
              </c:pt>
              <c:pt idx="30">
                <c:v>16.89908361811311</c:v>
              </c:pt>
              <c:pt idx="31">
                <c:v>17.273567125350539</c:v>
              </c:pt>
              <c:pt idx="32">
                <c:v>17.587627588458236</c:v>
              </c:pt>
              <c:pt idx="33">
                <c:v>17.837198719985395</c:v>
              </c:pt>
              <c:pt idx="34">
                <c:v>18.018289583797166</c:v>
              </c:pt>
              <c:pt idx="35">
                <c:v>18.127685373889349</c:v>
              </c:pt>
              <c:pt idx="36">
                <c:v>18.163169466635395</c:v>
              </c:pt>
              <c:pt idx="37">
                <c:v>18.123924543183708</c:v>
              </c:pt>
              <c:pt idx="38">
                <c:v>18.010640737989995</c:v>
              </c:pt>
              <c:pt idx="39">
                <c:v>17.825327730247174</c:v>
              </c:pt>
              <c:pt idx="40">
                <c:v>17.571028138761502</c:v>
              </c:pt>
              <c:pt idx="41">
                <c:v>17.251471932786291</c:v>
              </c:pt>
              <c:pt idx="42">
                <c:v>16.870537566842543</c:v>
              </c:pt>
              <c:pt idx="43">
                <c:v>16.432051689583243</c:v>
              </c:pt>
              <c:pt idx="44">
                <c:v>15.939662239699626</c:v>
              </c:pt>
              <c:pt idx="45">
                <c:v>15.396676961280685</c:v>
              </c:pt>
              <c:pt idx="46">
                <c:v>14.806522876561592</c:v>
              </c:pt>
              <c:pt idx="47">
                <c:v>14.172569161525281</c:v>
              </c:pt>
              <c:pt idx="48">
                <c:v>13.497972856746362</c:v>
              </c:pt>
              <c:pt idx="49">
                <c:v>12.785272615189276</c:v>
              </c:pt>
              <c:pt idx="50">
                <c:v>12.036191944747198</c:v>
              </c:pt>
              <c:pt idx="51">
                <c:v>11.250846537281129</c:v>
              </c:pt>
              <c:pt idx="52">
                <c:v>10.428508296013174</c:v>
              </c:pt>
              <c:pt idx="53">
                <c:v>9.5670453538484441</c:v>
              </c:pt>
              <c:pt idx="54">
                <c:v>8.6630637141604936</c:v>
              </c:pt>
              <c:pt idx="55">
                <c:v>7.7120479136533824</c:v>
              </c:pt>
              <c:pt idx="56">
                <c:v>6.7082446140442222</c:v>
              </c:pt>
              <c:pt idx="57">
                <c:v>5.6455795314512791</c:v>
              </c:pt>
              <c:pt idx="58">
                <c:v>4.5183078306288484</c:v>
              </c:pt>
              <c:pt idx="59">
                <c:v>3.320825969257962</c:v>
              </c:pt>
              <c:pt idx="60">
                <c:v>2.04851338466479</c:v>
              </c:pt>
              <c:pt idx="61">
                <c:v>0.69464561771669975</c:v>
              </c:pt>
              <c:pt idx="62">
                <c:v>-0.74632697194461439</c:v>
              </c:pt>
              <c:pt idx="63">
                <c:v>-2.2721258653552705</c:v>
              </c:pt>
              <c:pt idx="64">
                <c:v>-3.8556251122020342</c:v>
              </c:pt>
              <c:pt idx="65">
                <c:v>-5.4158941462353667</c:v>
              </c:pt>
              <c:pt idx="66">
                <c:v>-6.7853635092751761</c:v>
              </c:pt>
              <c:pt idx="67">
                <c:v>-7.7443652242696</c:v>
              </c:pt>
              <c:pt idx="68">
                <c:v>-8.165774003115331</c:v>
              </c:pt>
              <c:pt idx="69">
                <c:v>-8.1483697264990731</c:v>
              </c:pt>
              <c:pt idx="70">
                <c:v>-7.93137076075853</c:v>
              </c:pt>
              <c:pt idx="71">
                <c:v>-7.7229961334448909</c:v>
              </c:pt>
            </c:numLit>
          </c:yVal>
        </c:ser>
        <c:ser>
          <c:idx val="3"/>
          <c:order val="3"/>
          <c:tx>
            <c:v>Φ = 90°</c:v>
          </c:tx>
          <c:spPr>
            <a:ln>
              <a:solidFill>
                <a:srgbClr val="E65D00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-40</c:v>
              </c:pt>
              <c:pt idx="1">
                <c:v>-27.904626045566097</c:v>
              </c:pt>
              <c:pt idx="2">
                <c:v>-37.704400013689366</c:v>
              </c:pt>
              <c:pt idx="3">
                <c:v>-33.205267579046513</c:v>
              </c:pt>
              <c:pt idx="4">
                <c:v>-40</c:v>
              </c:pt>
              <c:pt idx="5">
                <c:v>-38.954178517387426</c:v>
              </c:pt>
              <c:pt idx="6">
                <c:v>-28.250288830591646</c:v>
              </c:pt>
              <c:pt idx="7">
                <c:v>-28.982289184340978</c:v>
              </c:pt>
              <c:pt idx="8">
                <c:v>-7.926837761068426</c:v>
              </c:pt>
              <c:pt idx="9">
                <c:v>-0.63761733090267059</c:v>
              </c:pt>
              <c:pt idx="10">
                <c:v>-2.7265337602669066</c:v>
              </c:pt>
              <c:pt idx="11">
                <c:v>-16.228967644893014</c:v>
              </c:pt>
              <c:pt idx="12">
                <c:v>-28.364184456228543</c:v>
              </c:pt>
              <c:pt idx="13">
                <c:v>-24.47454761556374</c:v>
              </c:pt>
              <c:pt idx="14">
                <c:v>-19.639797946304792</c:v>
              </c:pt>
              <c:pt idx="15">
                <c:v>-24.171722738892733</c:v>
              </c:pt>
              <c:pt idx="16">
                <c:v>-35.40024025166106</c:v>
              </c:pt>
              <c:pt idx="17">
                <c:v>-29.09607544770315</c:v>
              </c:pt>
              <c:pt idx="18">
                <c:v>-27.095132524445582</c:v>
              </c:pt>
              <c:pt idx="19">
                <c:v>-28.185915823781542</c:v>
              </c:pt>
              <c:pt idx="20">
                <c:v>-33.514473807084649</c:v>
              </c:pt>
              <c:pt idx="21">
                <c:v>-34.94024020657664</c:v>
              </c:pt>
              <c:pt idx="22">
                <c:v>-24.402681496422275</c:v>
              </c:pt>
              <c:pt idx="23">
                <c:v>-25.737316340514536</c:v>
              </c:pt>
              <c:pt idx="24">
                <c:v>-27.109363079536667</c:v>
              </c:pt>
              <c:pt idx="25">
                <c:v>-14.636107679926294</c:v>
              </c:pt>
              <c:pt idx="26">
                <c:v>0.29491282711140643</c:v>
              </c:pt>
              <c:pt idx="27">
                <c:v>3.7828640035731889</c:v>
              </c:pt>
              <c:pt idx="28">
                <c:v>-2.9387622791763586</c:v>
              </c:pt>
              <c:pt idx="29">
                <c:v>-29.51994451899369</c:v>
              </c:pt>
              <c:pt idx="30">
                <c:v>-21.999872718061333</c:v>
              </c:pt>
              <c:pt idx="31">
                <c:v>-22.345941531584465</c:v>
              </c:pt>
              <c:pt idx="32">
                <c:v>-32.002742281639058</c:v>
              </c:pt>
              <c:pt idx="33">
                <c:v>-29.01777777512407</c:v>
              </c:pt>
              <c:pt idx="34">
                <c:v>-38.126579889194261</c:v>
              </c:pt>
              <c:pt idx="35">
                <c:v>-40</c:v>
              </c:pt>
              <c:pt idx="36">
                <c:v>-37.207137814222612</c:v>
              </c:pt>
              <c:pt idx="37">
                <c:v>-31.389307772651797</c:v>
              </c:pt>
              <c:pt idx="38">
                <c:v>-30.608555778648817</c:v>
              </c:pt>
              <c:pt idx="39">
                <c:v>-26.608261726941208</c:v>
              </c:pt>
              <c:pt idx="40">
                <c:v>-33.120334658798527</c:v>
              </c:pt>
              <c:pt idx="41">
                <c:v>-17.852546730102695</c:v>
              </c:pt>
              <c:pt idx="42">
                <c:v>-21.374373860327026</c:v>
              </c:pt>
              <c:pt idx="43">
                <c:v>-31.824936127661935</c:v>
              </c:pt>
              <c:pt idx="44">
                <c:v>-3.1023511341452807</c:v>
              </c:pt>
              <c:pt idx="45">
                <c:v>3.8113158549617987</c:v>
              </c:pt>
              <c:pt idx="46">
                <c:v>0.037250490406386283</c:v>
              </c:pt>
              <c:pt idx="47">
                <c:v>-14.489515621802017</c:v>
              </c:pt>
              <c:pt idx="48">
                <c:v>-32.16821508726089</c:v>
              </c:pt>
              <c:pt idx="49">
                <c:v>-21.331395443818543</c:v>
              </c:pt>
              <c:pt idx="50">
                <c:v>-21.798259528710872</c:v>
              </c:pt>
              <c:pt idx="51">
                <c:v>-26.770124773877598</c:v>
              </c:pt>
              <c:pt idx="52">
                <c:v>-26.692094293501434</c:v>
              </c:pt>
              <c:pt idx="53">
                <c:v>-25.999245743703732</c:v>
              </c:pt>
              <c:pt idx="54">
                <c:v>-26.32376230592536</c:v>
              </c:pt>
              <c:pt idx="55">
                <c:v>-26.362990715377968</c:v>
              </c:pt>
              <c:pt idx="56">
                <c:v>-24.398330311754791</c:v>
              </c:pt>
              <c:pt idx="57">
                <c:v>-21.332605440869585</c:v>
              </c:pt>
              <c:pt idx="58">
                <c:v>-20.376765128162813</c:v>
              </c:pt>
              <c:pt idx="59">
                <c:v>-24.172808651524665</c:v>
              </c:pt>
              <c:pt idx="60">
                <c:v>-37.086465516314135</c:v>
              </c:pt>
              <c:pt idx="61">
                <c:v>-14.4550085896723</c:v>
              </c:pt>
              <c:pt idx="62">
                <c:v>-3.0517376430808851</c:v>
              </c:pt>
              <c:pt idx="63">
                <c:v>-0.33447507077747551</c:v>
              </c:pt>
              <c:pt idx="64">
                <c:v>-7.97992621916287</c:v>
              </c:pt>
              <c:pt idx="65">
                <c:v>-27.862032226310856</c:v>
              </c:pt>
              <c:pt idx="66">
                <c:v>-27.307114977985432</c:v>
              </c:pt>
              <c:pt idx="67">
                <c:v>-23.065720724874311</c:v>
              </c:pt>
              <c:pt idx="68">
                <c:v>-40</c:v>
              </c:pt>
              <c:pt idx="69">
                <c:v>-34.434554086299293</c:v>
              </c:pt>
              <c:pt idx="70">
                <c:v>-37.923623828299938</c:v>
              </c:pt>
              <c:pt idx="71">
                <c:v>-33.957772102593921</c:v>
              </c:pt>
            </c:numLit>
          </c:yVal>
        </c:ser>
        <c:ser>
          <c:idx val="4"/>
          <c:order val="4"/>
          <c:tx>
            <c:v>Φ = 0°</c:v>
          </c:tx>
          <c:spPr>
            <a:ln>
              <a:solidFill>
                <a:srgbClr val="B5EE00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-5.4040007452194816</c:v>
              </c:pt>
              <c:pt idx="1">
                <c:v>-5.46995351364298</c:v>
              </c:pt>
              <c:pt idx="2">
                <c:v>-5.7004602617530287</c:v>
              </c:pt>
              <c:pt idx="3">
                <c:v>-5.972085965790459</c:v>
              </c:pt>
              <c:pt idx="4">
                <c:v>-6.0438300217767225</c:v>
              </c:pt>
              <c:pt idx="5">
                <c:v>-5.6233111432661858</c:v>
              </c:pt>
              <c:pt idx="6">
                <c:v>-4.5906927696294915</c:v>
              </c:pt>
              <c:pt idx="7">
                <c:v>-3.1187015675373386</c:v>
              </c:pt>
              <c:pt idx="8">
                <c:v>-1.4759852863032612</c:v>
              </c:pt>
              <c:pt idx="9">
                <c:v>0.15479653575912913</c:v>
              </c:pt>
              <c:pt idx="10">
                <c:v>1.6956546681856137</c:v>
              </c:pt>
              <c:pt idx="11">
                <c:v>3.1292796860238932</c:v>
              </c:pt>
              <c:pt idx="12">
                <c:v>4.4634529981225031</c:v>
              </c:pt>
              <c:pt idx="13">
                <c:v>5.7127390417903792</c:v>
              </c:pt>
              <c:pt idx="14">
                <c:v>6.8896519762127628</c:v>
              </c:pt>
              <c:pt idx="15">
                <c:v>8.0041868939647216</c:v>
              </c:pt>
              <c:pt idx="16">
                <c:v>9.0634408138626572</c:v>
              </c:pt>
              <c:pt idx="17">
                <c:v>10.072658404257812</c:v>
              </c:pt>
              <c:pt idx="18">
                <c:v>11.035968510406892</c:v>
              </c:pt>
              <c:pt idx="19">
                <c:v>11.956315660296097</c:v>
              </c:pt>
              <c:pt idx="20">
                <c:v>12.8358201084163</c:v>
              </c:pt>
              <c:pt idx="21">
                <c:v>13.675815991834403</c:v>
              </c:pt>
              <c:pt idx="22">
                <c:v>14.476976949642197</c:v>
              </c:pt>
              <c:pt idx="23">
                <c:v>15.239550147952839</c:v>
              </c:pt>
              <c:pt idx="24">
                <c:v>15.962956977782675</c:v>
              </c:pt>
              <c:pt idx="25">
                <c:v>16.646119173776896</c:v>
              </c:pt>
              <c:pt idx="26">
                <c:v>17.287006635822873</c:v>
              </c:pt>
              <c:pt idx="27">
                <c:v>17.882920997742964</c:v>
              </c:pt>
              <c:pt idx="28">
                <c:v>18.430843539651551</c:v>
              </c:pt>
              <c:pt idx="29">
                <c:v>18.927534703544268</c:v>
              </c:pt>
              <c:pt idx="30">
                <c:v>19.369589272513615</c:v>
              </c:pt>
              <c:pt idx="31">
                <c:v>19.753378248439727</c:v>
              </c:pt>
              <c:pt idx="32">
                <c:v>20.075222707448688</c:v>
              </c:pt>
              <c:pt idx="33">
                <c:v>20.331269539201671</c:v>
              </c:pt>
              <c:pt idx="34">
                <c:v>20.517941972281214</c:v>
              </c:pt>
              <c:pt idx="35">
                <c:v>20.632358571804925</c:v>
              </c:pt>
              <c:pt idx="36">
                <c:v>20.672464581629917</c:v>
              </c:pt>
              <c:pt idx="37">
                <c:v>20.63747318545304</c:v>
              </c:pt>
              <c:pt idx="38">
                <c:v>20.527903438495372</c:v>
              </c:pt>
              <c:pt idx="39">
                <c:v>20.345498761187496</c:v>
              </c:pt>
              <c:pt idx="40">
                <c:v>20.093079447512014</c:v>
              </c:pt>
              <c:pt idx="41">
                <c:v>19.774206403082694</c:v>
              </c:pt>
              <c:pt idx="42">
                <c:v>19.392898917549989</c:v>
              </c:pt>
              <c:pt idx="43">
                <c:v>18.953108852784215</c:v>
              </c:pt>
              <c:pt idx="44">
                <c:v>18.458774316885645</c:v>
              </c:pt>
              <c:pt idx="45">
                <c:v>17.913467198682007</c:v>
              </c:pt>
              <c:pt idx="46">
                <c:v>17.320510747381505</c:v>
              </c:pt>
              <c:pt idx="47">
                <c:v>16.682790199777827</c:v>
              </c:pt>
              <c:pt idx="48">
                <c:v>16.002705353817525</c:v>
              </c:pt>
              <c:pt idx="49">
                <c:v>15.282070001150746</c:v>
              </c:pt>
              <c:pt idx="50">
                <c:v>14.521918729733464</c:v>
              </c:pt>
              <c:pt idx="51">
                <c:v>13.72296265258322</c:v>
              </c:pt>
              <c:pt idx="52">
                <c:v>12.885755662285023</c:v>
              </c:pt>
              <c:pt idx="53">
                <c:v>12.01038713615511</c:v>
              </c:pt>
              <c:pt idx="54">
                <c:v>11.096701367217852</c:v>
              </c:pt>
              <c:pt idx="55">
                <c:v>10.143468369433206</c:v>
              </c:pt>
              <c:pt idx="56">
                <c:v>9.1481278814728348</c:v>
              </c:pt>
              <c:pt idx="57">
                <c:v>8.1063602080767012</c:v>
              </c:pt>
              <c:pt idx="58">
                <c:v>7.0118117819592527</c:v>
              </c:pt>
              <c:pt idx="59">
                <c:v>5.8559636949786054</c:v>
              </c:pt>
              <c:pt idx="60">
                <c:v>4.6272430409099155</c:v>
              </c:pt>
              <c:pt idx="61">
                <c:v>3.3121382232653729</c:v>
              </c:pt>
              <c:pt idx="62">
                <c:v>1.8957747284362956</c:v>
              </c:pt>
              <c:pt idx="63">
                <c:v>0.36974031427960652</c:v>
              </c:pt>
              <c:pt idx="64">
                <c:v>-1.2523672492626421</c:v>
              </c:pt>
              <c:pt idx="65">
                <c:v>-2.9042146510148341</c:v>
              </c:pt>
              <c:pt idx="66">
                <c:v>-4.4239090643831407</c:v>
              </c:pt>
              <c:pt idx="67">
                <c:v>-5.5532757957917056</c:v>
              </c:pt>
              <c:pt idx="68">
                <c:v>-6.0837122543555182</c:v>
              </c:pt>
              <c:pt idx="69">
                <c:v>-6.0762026819938306</c:v>
              </c:pt>
              <c:pt idx="70">
                <c:v>-5.8055869269648124</c:v>
              </c:pt>
              <c:pt idx="71">
                <c:v>-5.5323306429041539</c:v>
              </c:pt>
            </c:numLit>
          </c:yVal>
        </c:ser>
        <c:ser>
          <c:idx val="5"/>
          <c:order val="5"/>
          <c:tx>
            <c:v>Φ = 90°</c:v>
          </c:tx>
          <c:spPr>
            <a:ln>
              <a:solidFill>
                <a:srgbClr val="B5EE00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-35.773149375024722</c:v>
              </c:pt>
              <c:pt idx="1">
                <c:v>-38.594013229590459</c:v>
              </c:pt>
              <c:pt idx="2">
                <c:v>-38.214061018522067</c:v>
              </c:pt>
              <c:pt idx="3">
                <c:v>-40</c:v>
              </c:pt>
              <c:pt idx="4">
                <c:v>-32.028973549560831</c:v>
              </c:pt>
              <c:pt idx="5">
                <c:v>-27.45013364772128</c:v>
              </c:pt>
              <c:pt idx="6">
                <c:v>-32.68960969751749</c:v>
              </c:pt>
              <c:pt idx="7">
                <c:v>-29.017823941907338</c:v>
              </c:pt>
              <c:pt idx="8">
                <c:v>-25.389326358828935</c:v>
              </c:pt>
              <c:pt idx="9">
                <c:v>-0.55746293064230146</c:v>
              </c:pt>
              <c:pt idx="10">
                <c:v>-11.270384891798862</c:v>
              </c:pt>
              <c:pt idx="11">
                <c:v>-26.750563702531785</c:v>
              </c:pt>
              <c:pt idx="12">
                <c:v>-30.46880020559303</c:v>
              </c:pt>
              <c:pt idx="13">
                <c:v>-24.673415986179773</c:v>
              </c:pt>
              <c:pt idx="14">
                <c:v>-20.730824195552362</c:v>
              </c:pt>
              <c:pt idx="15">
                <c:v>-20.013136064346067</c:v>
              </c:pt>
              <c:pt idx="16">
                <c:v>-22.307651620883497</c:v>
              </c:pt>
              <c:pt idx="17">
                <c:v>-21.554128525388538</c:v>
              </c:pt>
              <c:pt idx="18">
                <c:v>-21.098081168892474</c:v>
              </c:pt>
              <c:pt idx="19">
                <c:v>-20.937136930684854</c:v>
              </c:pt>
              <c:pt idx="20">
                <c:v>-21.642894765784206</c:v>
              </c:pt>
              <c:pt idx="21">
                <c:v>-23.611911134593555</c:v>
              </c:pt>
              <c:pt idx="22">
                <c:v>-26.431835226917272</c:v>
              </c:pt>
              <c:pt idx="23">
                <c:v>-22.856939147156513</c:v>
              </c:pt>
              <c:pt idx="24">
                <c:v>-28.89154727411206</c:v>
              </c:pt>
              <c:pt idx="25">
                <c:v>-23.956579811782142</c:v>
              </c:pt>
              <c:pt idx="26">
                <c:v>-7.91940799482869</c:v>
              </c:pt>
              <c:pt idx="27">
                <c:v>3.7360524277249683</c:v>
              </c:pt>
              <c:pt idx="28">
                <c:v>-20.38625199373022</c:v>
              </c:pt>
              <c:pt idx="29">
                <c:v>-24.299832625381626</c:v>
              </c:pt>
              <c:pt idx="30">
                <c:v>-25.5955659914719</c:v>
              </c:pt>
              <c:pt idx="31">
                <c:v>-16.809500498490678</c:v>
              </c:pt>
              <c:pt idx="32">
                <c:v>-33.708736746958763</c:v>
              </c:pt>
              <c:pt idx="33">
                <c:v>-40</c:v>
              </c:pt>
              <c:pt idx="34">
                <c:v>-28.765505839296026</c:v>
              </c:pt>
              <c:pt idx="35">
                <c:v>-28.795464292215204</c:v>
              </c:pt>
              <c:pt idx="36">
                <c:v>-32.2375876881448</c:v>
              </c:pt>
              <c:pt idx="37">
                <c:v>-30.880846757224187</c:v>
              </c:pt>
              <c:pt idx="38">
                <c:v>-38.617999559612507</c:v>
              </c:pt>
              <c:pt idx="39">
                <c:v>-37.135385633368983</c:v>
              </c:pt>
              <c:pt idx="40">
                <c:v>-28.549230640597184</c:v>
              </c:pt>
              <c:pt idx="41">
                <c:v>-16.270833905355595</c:v>
              </c:pt>
              <c:pt idx="42">
                <c:v>-21.909227023115186</c:v>
              </c:pt>
              <c:pt idx="43">
                <c:v>-23.224196923444364</c:v>
              </c:pt>
              <c:pt idx="44">
                <c:v>-21.207290846859628</c:v>
              </c:pt>
              <c:pt idx="45">
                <c:v>3.6661302085221603</c:v>
              </c:pt>
              <c:pt idx="46">
                <c:v>-7.4544821957135907</c:v>
              </c:pt>
              <c:pt idx="47">
                <c:v>-30.889028139923145</c:v>
              </c:pt>
              <c:pt idx="48">
                <c:v>-40</c:v>
              </c:pt>
              <c:pt idx="49">
                <c:v>-22.992853412140214</c:v>
              </c:pt>
              <c:pt idx="50">
                <c:v>-19.793814906574177</c:v>
              </c:pt>
              <c:pt idx="51">
                <c:v>-16.321981721216215</c:v>
              </c:pt>
              <c:pt idx="52">
                <c:v>-16.225358320618003</c:v>
              </c:pt>
              <c:pt idx="53">
                <c:v>-17.635558137388326</c:v>
              </c:pt>
              <c:pt idx="54">
                <c:v>-18.600699092629132</c:v>
              </c:pt>
              <c:pt idx="55">
                <c:v>-17.886375008620274</c:v>
              </c:pt>
              <c:pt idx="56">
                <c:v>-16.063027965534193</c:v>
              </c:pt>
              <c:pt idx="57">
                <c:v>-15.14166848848298</c:v>
              </c:pt>
              <c:pt idx="58">
                <c:v>-18.692457200376239</c:v>
              </c:pt>
              <c:pt idx="59">
                <c:v>-21.206619834269485</c:v>
              </c:pt>
              <c:pt idx="60">
                <c:v>-33.598719149754352</c:v>
              </c:pt>
              <c:pt idx="61">
                <c:v>-31.899632358844961</c:v>
              </c:pt>
              <c:pt idx="62">
                <c:v>-9.8231874805531554</c:v>
              </c:pt>
              <c:pt idx="63">
                <c:v>-0.6889361803440025</c:v>
              </c:pt>
              <c:pt idx="64">
                <c:v>-28.397422094050281</c:v>
              </c:pt>
              <c:pt idx="65">
                <c:v>-32.119709097601131</c:v>
              </c:pt>
              <c:pt idx="66">
                <c:v>-31.740888648239935</c:v>
              </c:pt>
              <c:pt idx="67">
                <c:v>-25.300919194323178</c:v>
              </c:pt>
              <c:pt idx="68">
                <c:v>-39.560050718447293</c:v>
              </c:pt>
              <c:pt idx="69">
                <c:v>-39.612831428010857</c:v>
              </c:pt>
              <c:pt idx="70">
                <c:v>-40</c:v>
              </c:pt>
              <c:pt idx="71">
                <c:v>-37.584293227355467</c:v>
              </c:pt>
            </c:numLit>
          </c:yVal>
        </c:ser>
        <c:ser>
          <c:idx val="6"/>
          <c:order val="6"/>
          <c:tx>
            <c:v>Φ = 0°</c:v>
          </c:tx>
          <c:spPr>
            <a:ln>
              <a:solidFill>
                <a:srgbClr val="B7DEE8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-4.6565852599445918</c:v>
              </c:pt>
              <c:pt idx="1">
                <c:v>-4.7425148484679633</c:v>
              </c:pt>
              <c:pt idx="2">
                <c:v>-5.01499117797422</c:v>
              </c:pt>
              <c:pt idx="3">
                <c:v>-5.3441352518109788</c:v>
              </c:pt>
              <c:pt idx="4">
                <c:v>-5.4761952035795511</c:v>
              </c:pt>
              <c:pt idx="5">
                <c:v>-5.0982312470156321</c:v>
              </c:pt>
              <c:pt idx="6">
                <c:v>-4.0805638502269055</c:v>
              </c:pt>
              <c:pt idx="7">
                <c:v>-2.6082392157761354</c:v>
              </c:pt>
              <c:pt idx="8">
                <c:v>-0.964262484785734</c:v>
              </c:pt>
              <c:pt idx="9">
                <c:v>0.66422932500106446</c:v>
              </c:pt>
              <c:pt idx="10">
                <c:v>2.1998324334608075</c:v>
              </c:pt>
              <c:pt idx="11">
                <c:v>3.6260894742355094</c:v>
              </c:pt>
              <c:pt idx="12">
                <c:v>4.95080028074775</c:v>
              </c:pt>
              <c:pt idx="13">
                <c:v>6.1881126985565205</c:v>
              </c:pt>
              <c:pt idx="14">
                <c:v>7.350467021244901</c:v>
              </c:pt>
              <c:pt idx="15">
                <c:v>8.44845625807769</c:v>
              </c:pt>
              <c:pt idx="16">
                <c:v>9.4902807560345011</c:v>
              </c:pt>
              <c:pt idx="17">
                <c:v>10.482420707708751</c:v>
              </c:pt>
              <c:pt idx="18">
                <c:v>11.429926432676677</c:v>
              </c:pt>
              <c:pt idx="19">
                <c:v>12.336155261032285</c:v>
              </c:pt>
              <c:pt idx="20">
                <c:v>13.203314076706956</c:v>
              </c:pt>
              <c:pt idx="21">
                <c:v>14.032430957403513</c:v>
              </c:pt>
              <c:pt idx="22">
                <c:v>14.823987171483104</c:v>
              </c:pt>
              <c:pt idx="23">
                <c:v>15.578113997918411</c:v>
              </c:pt>
              <c:pt idx="24">
                <c:v>16.294372998740712</c:v>
              </c:pt>
              <c:pt idx="25">
                <c:v>16.971972311734017</c:v>
              </c:pt>
              <c:pt idx="26">
                <c:v>17.609098280393017</c:v>
              </c:pt>
              <c:pt idx="27">
                <c:v>18.203287729112521</c:v>
              </c:pt>
              <c:pt idx="28">
                <c:v>18.751347343444824</c:v>
              </c:pt>
              <c:pt idx="29">
                <c:v>19.249728909582519</c:v>
              </c:pt>
              <c:pt idx="30">
                <c:v>19.694454268395258</c:v>
              </c:pt>
              <c:pt idx="31">
                <c:v>20.0813176722053</c:v>
              </c:pt>
              <c:pt idx="32">
                <c:v>20.405974591368636</c:v>
              </c:pt>
              <c:pt idx="33">
                <c:v>20.664148299407159</c:v>
              </c:pt>
              <c:pt idx="34">
                <c:v>20.85193950149554</c:v>
              </c:pt>
              <c:pt idx="35">
                <c:v>20.966210138422944</c:v>
              </c:pt>
              <c:pt idx="36">
                <c:v>21.0049550836061</c:v>
              </c:pt>
              <c:pt idx="37">
                <c:v>20.967374844429351</c:v>
              </c:pt>
              <c:pt idx="38">
                <c:v>20.854127437578377</c:v>
              </c:pt>
              <c:pt idx="39">
                <c:v>20.6670766596288</c:v>
              </c:pt>
              <c:pt idx="40">
                <c:v>20.409253175275911</c:v>
              </c:pt>
              <c:pt idx="41">
                <c:v>20.084386009921495</c:v>
              </c:pt>
              <c:pt idx="42">
                <c:v>19.696666449033053</c:v>
              </c:pt>
              <c:pt idx="43">
                <c:v>19.250172851699737</c:v>
              </c:pt>
              <c:pt idx="44">
                <c:v>18.74891015342741</c:v>
              </c:pt>
              <c:pt idx="45">
                <c:v>18.196463993720194</c:v>
              </c:pt>
              <c:pt idx="46">
                <c:v>17.596120038407744</c:v>
              </c:pt>
              <c:pt idx="47">
                <c:v>16.950735522850643</c:v>
              </c:pt>
              <c:pt idx="48">
                <c:v>16.262755019528811</c:v>
              </c:pt>
              <c:pt idx="49">
                <c:v>15.534356642148978</c:v>
              </c:pt>
              <c:pt idx="50">
                <c:v>14.767027695848078</c:v>
              </c:pt>
              <c:pt idx="51">
                <c:v>13.962266140494942</c:v>
              </c:pt>
              <c:pt idx="52">
                <c:v>13.121116105926077</c:v>
              </c:pt>
              <c:pt idx="53">
                <c:v>12.244098635309621</c:v>
              </c:pt>
              <c:pt idx="54">
                <c:v>11.330478868365969</c:v>
              </c:pt>
              <c:pt idx="55">
                <c:v>10.377892888423778</c:v>
              </c:pt>
              <c:pt idx="56">
                <c:v>9.38162679016102</c:v>
              </c:pt>
              <c:pt idx="57">
                <c:v>8.3347782733630318</c:v>
              </c:pt>
              <c:pt idx="58">
                <c:v>7.228751235403915</c:v>
              </c:pt>
              <c:pt idx="59">
                <c:v>6.0533940353507534</c:v>
              </c:pt>
              <c:pt idx="60">
                <c:v>4.7970544594067857</c:v>
              </c:pt>
              <c:pt idx="61">
                <c:v>3.447512215264767</c:v>
              </c:pt>
              <c:pt idx="62">
                <c:v>1.9922539005930666</c:v>
              </c:pt>
              <c:pt idx="63">
                <c:v>0.42626956611843209</c:v>
              </c:pt>
              <c:pt idx="64">
                <c:v>-1.2301623332403364</c:v>
              </c:pt>
              <c:pt idx="65">
                <c:v>-2.8942133681061848</c:v>
              </c:pt>
              <c:pt idx="66">
                <c:v>-4.3702280870642038</c:v>
              </c:pt>
              <c:pt idx="67">
                <c:v>-5.3656293757745761</c:v>
              </c:pt>
              <c:pt idx="68">
                <c:v>-5.696505659372308</c:v>
              </c:pt>
              <c:pt idx="69">
                <c:v>-5.50682648666481</c:v>
              </c:pt>
              <c:pt idx="70">
                <c:v>-5.1208507783207189</c:v>
              </c:pt>
              <c:pt idx="71">
                <c:v>-4.7946130784637928</c:v>
              </c:pt>
            </c:numLit>
          </c:yVal>
        </c:ser>
        <c:ser>
          <c:idx val="7"/>
          <c:order val="7"/>
          <c:tx>
            <c:v>Φ = 90°</c:v>
          </c:tx>
          <c:spPr>
            <a:ln>
              <a:solidFill>
                <a:srgbClr val="B7DEE8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-40</c:v>
              </c:pt>
              <c:pt idx="1">
                <c:v>-39.250295621033324</c:v>
              </c:pt>
              <c:pt idx="2">
                <c:v>-40</c:v>
              </c:pt>
              <c:pt idx="3">
                <c:v>-35.272090163590313</c:v>
              </c:pt>
              <c:pt idx="4">
                <c:v>-40</c:v>
              </c:pt>
              <c:pt idx="5">
                <c:v>-40</c:v>
              </c:pt>
              <c:pt idx="6">
                <c:v>-25.923722779387063</c:v>
              </c:pt>
              <c:pt idx="7">
                <c:v>-24.785747579645697</c:v>
              </c:pt>
              <c:pt idx="8">
                <c:v>-26.814450707063337</c:v>
              </c:pt>
              <c:pt idx="9">
                <c:v>-0.58974436653625362</c:v>
              </c:pt>
              <c:pt idx="10">
                <c:v>-12.993920215944932</c:v>
              </c:pt>
              <c:pt idx="11">
                <c:v>-25.596203811159313</c:v>
              </c:pt>
              <c:pt idx="12">
                <c:v>-23.285053847551254</c:v>
              </c:pt>
              <c:pt idx="13">
                <c:v>-27.228699806196033</c:v>
              </c:pt>
              <c:pt idx="14">
                <c:v>-26.341240327913393</c:v>
              </c:pt>
              <c:pt idx="15">
                <c:v>-23.352242171275712</c:v>
              </c:pt>
              <c:pt idx="16">
                <c:v>-18.144275717787391</c:v>
              </c:pt>
              <c:pt idx="17">
                <c:v>-18.531750783871747</c:v>
              </c:pt>
              <c:pt idx="18">
                <c:v>-19.163402254236118</c:v>
              </c:pt>
              <c:pt idx="19">
                <c:v>-18.905164570126487</c:v>
              </c:pt>
              <c:pt idx="20">
                <c:v>-19.103450820591974</c:v>
              </c:pt>
              <c:pt idx="21">
                <c:v>-24.389462634825843</c:v>
              </c:pt>
              <c:pt idx="22">
                <c:v>-25.878680307316998</c:v>
              </c:pt>
              <c:pt idx="23">
                <c:v>-23.782794251779841</c:v>
              </c:pt>
              <c:pt idx="24">
                <c:v>-21.622805674262136</c:v>
              </c:pt>
              <c:pt idx="25">
                <c:v>-21.031455937310767</c:v>
              </c:pt>
              <c:pt idx="26">
                <c:v>-10.223200080667231</c:v>
              </c:pt>
              <c:pt idx="27">
                <c:v>3.785198023068352</c:v>
              </c:pt>
              <c:pt idx="28">
                <c:v>-21.86431260485465</c:v>
              </c:pt>
              <c:pt idx="29">
                <c:v>-18.370937985812642</c:v>
              </c:pt>
              <c:pt idx="30">
                <c:v>-19.278061274312254</c:v>
              </c:pt>
              <c:pt idx="31">
                <c:v>-39.822292457107338</c:v>
              </c:pt>
              <c:pt idx="32">
                <c:v>-33.25975197032799</c:v>
              </c:pt>
              <c:pt idx="33">
                <c:v>-39.46417126257959</c:v>
              </c:pt>
              <c:pt idx="34">
                <c:v>-40</c:v>
              </c:pt>
              <c:pt idx="35">
                <c:v>-32.5054153429323</c:v>
              </c:pt>
              <c:pt idx="36">
                <c:v>-32.54609362383222</c:v>
              </c:pt>
              <c:pt idx="37">
                <c:v>-29.249798237350717</c:v>
              </c:pt>
              <c:pt idx="38">
                <c:v>-30.185579958747873</c:v>
              </c:pt>
              <c:pt idx="39">
                <c:v>-40</c:v>
              </c:pt>
              <c:pt idx="40">
                <c:v>-29.529646934172575</c:v>
              </c:pt>
              <c:pt idx="41">
                <c:v>-20.504601541854043</c:v>
              </c:pt>
              <c:pt idx="42">
                <c:v>-22.784986335128043</c:v>
              </c:pt>
              <c:pt idx="43">
                <c:v>-22.5508486319241</c:v>
              </c:pt>
              <c:pt idx="44">
                <c:v>-40</c:v>
              </c:pt>
              <c:pt idx="45">
                <c:v>3.6614206226118546</c:v>
              </c:pt>
              <c:pt idx="46">
                <c:v>-8.5302287989741625</c:v>
              </c:pt>
              <c:pt idx="47">
                <c:v>-19.07439235392842</c:v>
              </c:pt>
              <c:pt idx="48">
                <c:v>-22.869271353151461</c:v>
              </c:pt>
              <c:pt idx="49">
                <c:v>-23.52304799636153</c:v>
              </c:pt>
              <c:pt idx="50">
                <c:v>-19.791547690238236</c:v>
              </c:pt>
              <c:pt idx="51">
                <c:v>-21.369038706530226</c:v>
              </c:pt>
              <c:pt idx="52">
                <c:v>-31.76414411157765</c:v>
              </c:pt>
              <c:pt idx="53">
                <c:v>-36.855668111848956</c:v>
              </c:pt>
              <c:pt idx="54">
                <c:v>-30.895904585072223</c:v>
              </c:pt>
              <c:pt idx="55">
                <c:v>-33.830002287103234</c:v>
              </c:pt>
              <c:pt idx="56">
                <c:v>-30.812960846092881</c:v>
              </c:pt>
              <c:pt idx="57">
                <c:v>-18.329596468895403</c:v>
              </c:pt>
              <c:pt idx="58">
                <c:v>-18.203897269543678</c:v>
              </c:pt>
              <c:pt idx="59">
                <c:v>-23.027188519670037</c:v>
              </c:pt>
              <c:pt idx="60">
                <c:v>-25.580000495320661</c:v>
              </c:pt>
              <c:pt idx="61">
                <c:v>-23.043918039702298</c:v>
              </c:pt>
              <c:pt idx="62">
                <c:v>-11.082605853630675</c:v>
              </c:pt>
              <c:pt idx="63">
                <c:v>-0.54957551359767665</c:v>
              </c:pt>
              <c:pt idx="64">
                <c:v>-40</c:v>
              </c:pt>
              <c:pt idx="65">
                <c:v>-40</c:v>
              </c:pt>
              <c:pt idx="66">
                <c:v>-26.898880461663012</c:v>
              </c:pt>
              <c:pt idx="67">
                <c:v>-29.428535795015524</c:v>
              </c:pt>
              <c:pt idx="68">
                <c:v>-34.349781710682777</c:v>
              </c:pt>
              <c:pt idx="69">
                <c:v>-37.747094030021508</c:v>
              </c:pt>
              <c:pt idx="70">
                <c:v>-39.703852860078342</c:v>
              </c:pt>
              <c:pt idx="71">
                <c:v>-30.355621953888665</c:v>
              </c:pt>
            </c:numLit>
          </c:y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9824"/>
        <c:axId val="147931904"/>
      </c:scatterChart>
      <c:valAx>
        <c:axId val="144349824"/>
        <c:scaling>
          <c:orientation val="minMax"/>
          <c:max val="175"/>
          <c:min val="-18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Angle (°)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7931904"/>
        <c:crosses val="autoZero"/>
        <c:crossBetween val="midCat"/>
      </c:valAx>
      <c:valAx>
        <c:axId val="147931904"/>
        <c:scaling>
          <c:orientation val="minMax"/>
          <c:max val="22"/>
          <c:min val="-4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Gain (dBi)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349824"/>
        <c:crossesAt val="0"/>
        <c:crossBetween val="midCat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Z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ZA" sz="1600" dirty="0" smtClean="0"/>
              <a:t>Gain (Vertical)</a:t>
            </a:r>
            <a:endParaRPr lang="en-ZA" sz="1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Φ = 0°</c:v>
          </c:tx>
          <c:spPr>
            <a:ln>
              <a:solidFill>
                <a:srgbClr val="0099C9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-36.273684780321332</c:v>
              </c:pt>
              <c:pt idx="1">
                <c:v>-34.674768658875543</c:v>
              </c:pt>
              <c:pt idx="2">
                <c:v>-32.882848376666111</c:v>
              </c:pt>
              <c:pt idx="3">
                <c:v>-31.324044476713308</c:v>
              </c:pt>
              <c:pt idx="4">
                <c:v>-30.043498039378484</c:v>
              </c:pt>
              <c:pt idx="5">
                <c:v>-28.997430621852867</c:v>
              </c:pt>
              <c:pt idx="6">
                <c:v>-28.1385662703862</c:v>
              </c:pt>
              <c:pt idx="7">
                <c:v>-27.437136800535352</c:v>
              </c:pt>
              <c:pt idx="8">
                <c:v>-26.883785218037225</c:v>
              </c:pt>
              <c:pt idx="9">
                <c:v>-26.486693755362488</c:v>
              </c:pt>
              <c:pt idx="10">
                <c:v>-26.264883639230632</c:v>
              </c:pt>
              <c:pt idx="11">
                <c:v>-26.240385770797751</c:v>
              </c:pt>
              <c:pt idx="12">
                <c:v>-26.432156730552485</c:v>
              </c:pt>
              <c:pt idx="13">
                <c:v>-26.853694370663113</c:v>
              </c:pt>
              <c:pt idx="14">
                <c:v>-27.515317180608463</c:v>
              </c:pt>
              <c:pt idx="15">
                <c:v>-28.432805112445102</c:v>
              </c:pt>
              <c:pt idx="16">
                <c:v>-29.640123254500139</c:v>
              </c:pt>
              <c:pt idx="17">
                <c:v>-31.203741381925937</c:v>
              </c:pt>
              <c:pt idx="18">
                <c:v>-33.231330634458565</c:v>
              </c:pt>
              <c:pt idx="19">
                <c:v>-35.852780658659277</c:v>
              </c:pt>
              <c:pt idx="20">
                <c:v>-39.021001430146242</c:v>
              </c:pt>
              <c:pt idx="21">
                <c:v>-40</c:v>
              </c:pt>
              <c:pt idx="22">
                <c:v>-40</c:v>
              </c:pt>
              <c:pt idx="23">
                <c:v>-39.359754197579818</c:v>
              </c:pt>
              <c:pt idx="24">
                <c:v>-37.962215000804775</c:v>
              </c:pt>
              <c:pt idx="25">
                <c:v>-37.207880878414691</c:v>
              </c:pt>
              <c:pt idx="26">
                <c:v>-36.979811680314171</c:v>
              </c:pt>
              <c:pt idx="27">
                <c:v>-37.159512726457578</c:v>
              </c:pt>
              <c:pt idx="28">
                <c:v>-37.682317841098161</c:v>
              </c:pt>
              <c:pt idx="29">
                <c:v>-38.530992261789272</c:v>
              </c:pt>
              <c:pt idx="30">
                <c:v>-39.678297183165348</c:v>
              </c:pt>
              <c:pt idx="31">
                <c:v>-40</c:v>
              </c:pt>
              <c:pt idx="32">
                <c:v>-40</c:v>
              </c:pt>
              <c:pt idx="33">
                <c:v>-40</c:v>
              </c:pt>
              <c:pt idx="34">
                <c:v>-38.898877731385859</c:v>
              </c:pt>
              <c:pt idx="35">
                <c:v>-36.847923260452767</c:v>
              </c:pt>
              <c:pt idx="36">
                <c:v>-35.046531771372841</c:v>
              </c:pt>
              <c:pt idx="37">
                <c:v>-33.576801223594664</c:v>
              </c:pt>
              <c:pt idx="38">
                <c:v>-32.419034846843623</c:v>
              </c:pt>
              <c:pt idx="39">
                <c:v>-31.540599616710185</c:v>
              </c:pt>
              <c:pt idx="40">
                <c:v>-30.917357103545289</c:v>
              </c:pt>
              <c:pt idx="41">
                <c:v>-30.534309900509381</c:v>
              </c:pt>
              <c:pt idx="42">
                <c:v>-30.37839264952412</c:v>
              </c:pt>
              <c:pt idx="43">
                <c:v>-30.431380631717673</c:v>
              </c:pt>
              <c:pt idx="44">
                <c:v>-30.666793122041479</c:v>
              </c:pt>
              <c:pt idx="45">
                <c:v>-31.058917227140132</c:v>
              </c:pt>
              <c:pt idx="46">
                <c:v>-31.60450657291306</c:v>
              </c:pt>
              <c:pt idx="47">
                <c:v>-32.349182568363382</c:v>
              </c:pt>
              <c:pt idx="48">
                <c:v>-33.402907345433434</c:v>
              </c:pt>
              <c:pt idx="49">
                <c:v>-34.925046252078829</c:v>
              </c:pt>
              <c:pt idx="50">
                <c:v>-36.992337269827125</c:v>
              </c:pt>
              <c:pt idx="51">
                <c:v>-38.76891936226621</c:v>
              </c:pt>
              <c:pt idx="52">
                <c:v>-37.612537248061116</c:v>
              </c:pt>
              <c:pt idx="53">
                <c:v>-34.314473857138466</c:v>
              </c:pt>
              <c:pt idx="54">
                <c:v>-31.245690779991367</c:v>
              </c:pt>
              <c:pt idx="55">
                <c:v>-28.846394124550308</c:v>
              </c:pt>
              <c:pt idx="56">
                <c:v>-27.033262895145356</c:v>
              </c:pt>
              <c:pt idx="57">
                <c:v>-25.69732752999478</c:v>
              </c:pt>
              <c:pt idx="58">
                <c:v>-24.757784994873422</c:v>
              </c:pt>
              <c:pt idx="59">
                <c:v>-24.15788087064935</c:v>
              </c:pt>
              <c:pt idx="60">
                <c:v>-23.857178681053703</c:v>
              </c:pt>
              <c:pt idx="61">
                <c:v>-23.827131362174633</c:v>
              </c:pt>
              <c:pt idx="62">
                <c:v>-24.047879673433368</c:v>
              </c:pt>
              <c:pt idx="63">
                <c:v>-24.507918738479908</c:v>
              </c:pt>
              <c:pt idx="64">
                <c:v>-25.20427368263579</c:v>
              </c:pt>
              <c:pt idx="65">
                <c:v>-26.143520756476214</c:v>
              </c:pt>
              <c:pt idx="66">
                <c:v>-27.3432433706683</c:v>
              </c:pt>
              <c:pt idx="67">
                <c:v>-28.8328048303239</c:v>
              </c:pt>
              <c:pt idx="68">
                <c:v>-30.644992604220032</c:v>
              </c:pt>
              <c:pt idx="69">
                <c:v>-32.777960450826129</c:v>
              </c:pt>
              <c:pt idx="70">
                <c:v>-35.023685263149417</c:v>
              </c:pt>
              <c:pt idx="71">
                <c:v>-36.554325539836718</c:v>
              </c:pt>
            </c:numLit>
          </c:yVal>
        </c:ser>
        <c:ser>
          <c:idx val="1"/>
          <c:order val="1"/>
          <c:tx>
            <c:v>Φ = 90°</c:v>
          </c:tx>
          <c:spPr>
            <a:ln>
              <a:solidFill>
                <a:srgbClr val="0099C9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-10.115678363014958</c:v>
              </c:pt>
              <c:pt idx="1">
                <c:v>-12.637209158600019</c:v>
              </c:pt>
              <c:pt idx="2">
                <c:v>-20.164958307167197</c:v>
              </c:pt>
              <c:pt idx="3">
                <c:v>-20.81472559578982</c:v>
              </c:pt>
              <c:pt idx="4">
                <c:v>-21.716919909776561</c:v>
              </c:pt>
              <c:pt idx="5">
                <c:v>-15.856630975636129</c:v>
              </c:pt>
              <c:pt idx="6">
                <c:v>-28.498041996690688</c:v>
              </c:pt>
              <c:pt idx="7">
                <c:v>-14.861139942296347</c:v>
              </c:pt>
              <c:pt idx="8">
                <c:v>-23.312865928207192</c:v>
              </c:pt>
              <c:pt idx="9">
                <c:v>-17.827873391017079</c:v>
              </c:pt>
              <c:pt idx="10">
                <c:v>-19.493524818769171</c:v>
              </c:pt>
              <c:pt idx="11">
                <c:v>-12.899316037965306</c:v>
              </c:pt>
              <c:pt idx="12">
                <c:v>-15.511328206266143</c:v>
              </c:pt>
              <c:pt idx="13">
                <c:v>-19.398819807356762</c:v>
              </c:pt>
              <c:pt idx="14">
                <c:v>-21.440561005576889</c:v>
              </c:pt>
              <c:pt idx="15">
                <c:v>-24.384186392672071</c:v>
              </c:pt>
              <c:pt idx="16">
                <c:v>-20.879114713932605</c:v>
              </c:pt>
              <c:pt idx="17">
                <c:v>-19.09130242925378</c:v>
              </c:pt>
              <c:pt idx="18">
                <c:v>-19.538451386515693</c:v>
              </c:pt>
              <c:pt idx="19">
                <c:v>-20.132786052171831</c:v>
              </c:pt>
              <c:pt idx="20">
                <c:v>-17.108282817482802</c:v>
              </c:pt>
              <c:pt idx="21">
                <c:v>-12.534666446326323</c:v>
              </c:pt>
              <c:pt idx="22">
                <c:v>-9.5034673381019754</c:v>
              </c:pt>
              <c:pt idx="23">
                <c:v>-9.6806892176829269</c:v>
              </c:pt>
              <c:pt idx="24">
                <c:v>-19.42195242305943</c:v>
              </c:pt>
              <c:pt idx="25">
                <c:v>-12.016678883345444</c:v>
              </c:pt>
              <c:pt idx="26">
                <c:v>-8.5562401250575988</c:v>
              </c:pt>
              <c:pt idx="27">
                <c:v>-38.8366354248824</c:v>
              </c:pt>
              <c:pt idx="28">
                <c:v>-8.60480155878166</c:v>
              </c:pt>
              <c:pt idx="29">
                <c:v>-18.570096366730603</c:v>
              </c:pt>
              <c:pt idx="30">
                <c:v>-11.543963811220603</c:v>
              </c:pt>
              <c:pt idx="31">
                <c:v>-9.4942031167241758</c:v>
              </c:pt>
              <c:pt idx="32">
                <c:v>-10.691857929001072</c:v>
              </c:pt>
              <c:pt idx="33">
                <c:v>-1.3456086473299933</c:v>
              </c:pt>
              <c:pt idx="34">
                <c:v>-7.1913124860911584</c:v>
              </c:pt>
              <c:pt idx="35">
                <c:v>12.065821542695028</c:v>
              </c:pt>
              <c:pt idx="36">
                <c:v>15.562605206186253</c:v>
              </c:pt>
              <c:pt idx="37">
                <c:v>10.000877875583621</c:v>
              </c:pt>
              <c:pt idx="38">
                <c:v>-10.808206748029878</c:v>
              </c:pt>
              <c:pt idx="39">
                <c:v>-7.7615886285629472</c:v>
              </c:pt>
              <c:pt idx="40">
                <c:v>-12.513256593636717</c:v>
              </c:pt>
              <c:pt idx="41">
                <c:v>-11.745923624337207</c:v>
              </c:pt>
              <c:pt idx="42">
                <c:v>-10.050843721280449</c:v>
              </c:pt>
              <c:pt idx="43">
                <c:v>-17.0893204592828</c:v>
              </c:pt>
              <c:pt idx="44">
                <c:v>-9.0303518994155709</c:v>
              </c:pt>
              <c:pt idx="45">
                <c:v>-23.712687304896352</c:v>
              </c:pt>
              <c:pt idx="46">
                <c:v>-11.112819955689178</c:v>
              </c:pt>
              <c:pt idx="47">
                <c:v>-15.949742340122713</c:v>
              </c:pt>
              <c:pt idx="48">
                <c:v>-19.058953666226206</c:v>
              </c:pt>
              <c:pt idx="49">
                <c:v>-12.94666194501688</c:v>
              </c:pt>
              <c:pt idx="50">
                <c:v>-14.841616968953426</c:v>
              </c:pt>
              <c:pt idx="51">
                <c:v>-14.7465370117946</c:v>
              </c:pt>
              <c:pt idx="52">
                <c:v>-12.322435574893589</c:v>
              </c:pt>
              <c:pt idx="53">
                <c:v>-11.608223734188591</c:v>
              </c:pt>
              <c:pt idx="54">
                <c:v>-12.204311710060393</c:v>
              </c:pt>
              <c:pt idx="55">
                <c:v>-13.245148533022109</c:v>
              </c:pt>
              <c:pt idx="56">
                <c:v>-13.43298829718599</c:v>
              </c:pt>
              <c:pt idx="57">
                <c:v>-12.632802763849787</c:v>
              </c:pt>
              <c:pt idx="58">
                <c:v>-13.396393503935064</c:v>
              </c:pt>
              <c:pt idx="59">
                <c:v>-19.932442704045378</c:v>
              </c:pt>
              <c:pt idx="60">
                <c:v>-17.309515568734142</c:v>
              </c:pt>
              <c:pt idx="61">
                <c:v>-14.291886748268377</c:v>
              </c:pt>
              <c:pt idx="62">
                <c:v>-18.246767306047847</c:v>
              </c:pt>
              <c:pt idx="63">
                <c:v>-16.469545117264076</c:v>
              </c:pt>
              <c:pt idx="64">
                <c:v>-23.382203339033477</c:v>
              </c:pt>
              <c:pt idx="65">
                <c:v>-15.396911165688621</c:v>
              </c:pt>
              <c:pt idx="66">
                <c:v>-20.58777770445792</c:v>
              </c:pt>
              <c:pt idx="67">
                <c:v>-19.38950942719551</c:v>
              </c:pt>
              <c:pt idx="68">
                <c:v>-16.675256599306991</c:v>
              </c:pt>
              <c:pt idx="69">
                <c:v>-23.163242707902207</c:v>
              </c:pt>
              <c:pt idx="70">
                <c:v>-19.426527226170556</c:v>
              </c:pt>
              <c:pt idx="71">
                <c:v>-15.706282369133223</c:v>
              </c:pt>
            </c:numLit>
          </c:yVal>
        </c:ser>
        <c:ser>
          <c:idx val="2"/>
          <c:order val="2"/>
          <c:tx>
            <c:v>Φ = 0°</c:v>
          </c:tx>
          <c:spPr>
            <a:ln>
              <a:solidFill>
                <a:srgbClr val="E65D00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-40</c:v>
              </c:pt>
              <c:pt idx="1">
                <c:v>-39.222372396289153</c:v>
              </c:pt>
              <c:pt idx="2">
                <c:v>-36.29377436734125</c:v>
              </c:pt>
              <c:pt idx="3">
                <c:v>-33.836877621252277</c:v>
              </c:pt>
              <c:pt idx="4">
                <c:v>-31.877354670714347</c:v>
              </c:pt>
              <c:pt idx="5">
                <c:v>-30.257453537742919</c:v>
              </c:pt>
              <c:pt idx="6">
                <c:v>-28.89018861178981</c:v>
              </c:pt>
              <c:pt idx="7">
                <c:v>-27.750733633022215</c:v>
              </c:pt>
              <c:pt idx="8">
                <c:v>-26.844575409038363</c:v>
              </c:pt>
              <c:pt idx="9">
                <c:v>-26.184321477503708</c:v>
              </c:pt>
              <c:pt idx="10">
                <c:v>-25.77854724994722</c:v>
              </c:pt>
              <c:pt idx="11">
                <c:v>-25.627792338650139</c:v>
              </c:pt>
              <c:pt idx="12">
                <c:v>-25.724386047289002</c:v>
              </c:pt>
              <c:pt idx="13">
                <c:v>-26.05300959665955</c:v>
              </c:pt>
              <c:pt idx="14">
                <c:v>-26.591592312716379</c:v>
              </c:pt>
              <c:pt idx="15">
                <c:v>-27.312728877735072</c:v>
              </c:pt>
              <c:pt idx="16">
                <c:v>-28.182420306766822</c:v>
              </c:pt>
              <c:pt idx="17">
                <c:v>-29.157276177887873</c:v>
              </c:pt>
              <c:pt idx="18">
                <c:v>-30.178241759841544</c:v>
              </c:pt>
              <c:pt idx="19">
                <c:v>-31.163855619216957</c:v>
              </c:pt>
              <c:pt idx="20">
                <c:v>-32.012096441779143</c:v>
              </c:pt>
              <c:pt idx="21">
                <c:v>-32.609996925934418</c:v>
              </c:pt>
              <c:pt idx="22">
                <c:v>-32.859590045621729</c:v>
              </c:pt>
              <c:pt idx="23">
                <c:v>-32.716960890678749</c:v>
              </c:pt>
              <c:pt idx="24">
                <c:v>-32.235211785261008</c:v>
              </c:pt>
              <c:pt idx="25">
                <c:v>-31.55564982743067</c:v>
              </c:pt>
              <c:pt idx="26">
                <c:v>-30.84780597567525</c:v>
              </c:pt>
              <c:pt idx="27">
                <c:v>-30.248231796234705</c:v>
              </c:pt>
              <c:pt idx="28">
                <c:v>-29.843144151199375</c:v>
              </c:pt>
              <c:pt idx="29">
                <c:v>-29.679367903319292</c:v>
              </c:pt>
              <c:pt idx="30">
                <c:v>-29.781376491917193</c:v>
              </c:pt>
              <c:pt idx="31">
                <c:v>-30.167877928026989</c:v>
              </c:pt>
              <c:pt idx="32">
                <c:v>-30.859431874970618</c:v>
              </c:pt>
              <c:pt idx="33">
                <c:v>-31.883418745475922</c:v>
              </c:pt>
              <c:pt idx="34">
                <c:v>-33.271894957554778</c:v>
              </c:pt>
              <c:pt idx="35">
                <c:v>-35.051547998899167</c:v>
              </c:pt>
              <c:pt idx="36">
                <c:v>-37.207137814222612</c:v>
              </c:pt>
              <c:pt idx="37">
                <c:v>-39.549583361236714</c:v>
              </c:pt>
              <c:pt idx="38">
                <c:v>-40</c:v>
              </c:pt>
              <c:pt idx="39">
                <c:v>-40</c:v>
              </c:pt>
              <c:pt idx="40">
                <c:v>-39.34560941877519</c:v>
              </c:pt>
              <c:pt idx="41">
                <c:v>-36.820692194252018</c:v>
              </c:pt>
              <c:pt idx="42">
                <c:v>-34.414413508036141</c:v>
              </c:pt>
              <c:pt idx="43">
                <c:v>-32.35357879355044</c:v>
              </c:pt>
              <c:pt idx="44">
                <c:v>-30.708334665666396</c:v>
              </c:pt>
              <c:pt idx="45">
                <c:v>-29.502461266636651</c:v>
              </c:pt>
              <c:pt idx="46">
                <c:v>-28.747054552760144</c:v>
              </c:pt>
              <c:pt idx="47">
                <c:v>-28.453336619738877</c:v>
              </c:pt>
              <c:pt idx="48">
                <c:v>-28.640434539705318</c:v>
              </c:pt>
              <c:pt idx="49">
                <c:v>-29.340804808441355</c:v>
              </c:pt>
              <c:pt idx="50">
                <c:v>-30.598687060780154</c:v>
              </c:pt>
              <c:pt idx="51">
                <c:v>-32.429376496061174</c:v>
              </c:pt>
              <c:pt idx="52">
                <c:v>-34.5781538727245</c:v>
              </c:pt>
              <c:pt idx="53">
                <c:v>-35.807004372318623</c:v>
              </c:pt>
              <c:pt idx="54">
                <c:v>-34.720430032311526</c:v>
              </c:pt>
              <c:pt idx="55">
                <c:v>-32.532048832188238</c:v>
              </c:pt>
              <c:pt idx="56">
                <c:v>-30.530562607573803</c:v>
              </c:pt>
              <c:pt idx="57">
                <c:v>-28.96704900172082</c:v>
              </c:pt>
              <c:pt idx="58">
                <c:v>-27.7838602531928</c:v>
              </c:pt>
              <c:pt idx="59">
                <c:v>-26.891615481939336</c:v>
              </c:pt>
              <c:pt idx="60">
                <c:v>-26.22630524341179</c:v>
              </c:pt>
              <c:pt idx="61">
                <c:v>-25.759076178271272</c:v>
              </c:pt>
              <c:pt idx="62">
                <c:v>-25.491028884865059</c:v>
              </c:pt>
              <c:pt idx="63">
                <c:v>-25.443102440776787</c:v>
              </c:pt>
              <c:pt idx="64">
                <c:v>-25.645515113241668</c:v>
              </c:pt>
              <c:pt idx="65">
                <c:v>-26.132189535066956</c:v>
              </c:pt>
              <c:pt idx="66">
                <c:v>-26.939990841646178</c:v>
              </c:pt>
              <c:pt idx="67">
                <c:v>-28.11567591321003</c:v>
              </c:pt>
              <c:pt idx="68">
                <c:v>-29.726186949304033</c:v>
              </c:pt>
              <c:pt idx="69">
                <c:v>-31.874086921321997</c:v>
              </c:pt>
              <c:pt idx="70">
                <c:v>-34.700355047020956</c:v>
              </c:pt>
              <c:pt idx="71">
                <c:v>-38.1938423205451</c:v>
              </c:pt>
            </c:numLit>
          </c:yVal>
        </c:ser>
        <c:ser>
          <c:idx val="3"/>
          <c:order val="3"/>
          <c:tx>
            <c:v>Φ = 90°</c:v>
          </c:tx>
          <c:spPr>
            <a:ln>
              <a:solidFill>
                <a:srgbClr val="E65D00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-7.6365055332988243</c:v>
              </c:pt>
              <c:pt idx="1">
                <c:v>-21.583494179802585</c:v>
              </c:pt>
              <c:pt idx="2">
                <c:v>-23.957787454212031</c:v>
              </c:pt>
              <c:pt idx="3">
                <c:v>-20.77362924232407</c:v>
              </c:pt>
              <c:pt idx="4">
                <c:v>-20.018957971044038</c:v>
              </c:pt>
              <c:pt idx="5">
                <c:v>-22.378604650033104</c:v>
              </c:pt>
              <c:pt idx="6">
                <c:v>-23.506539216374183</c:v>
              </c:pt>
              <c:pt idx="7">
                <c:v>-30.464206512969348</c:v>
              </c:pt>
              <c:pt idx="8">
                <c:v>-21.551504835345114</c:v>
              </c:pt>
              <c:pt idx="9">
                <c:v>-18.929563339065773</c:v>
              </c:pt>
              <c:pt idx="10">
                <c:v>-15.175491404887261</c:v>
              </c:pt>
              <c:pt idx="11">
                <c:v>-24.456903446592829</c:v>
              </c:pt>
              <c:pt idx="12">
                <c:v>-12.711861090831212</c:v>
              </c:pt>
              <c:pt idx="13">
                <c:v>-17.046160161424627</c:v>
              </c:pt>
              <c:pt idx="14">
                <c:v>-19.231614791279732</c:v>
              </c:pt>
              <c:pt idx="15">
                <c:v>-17.729008151166109</c:v>
              </c:pt>
              <c:pt idx="16">
                <c:v>-14.183097607020617</c:v>
              </c:pt>
              <c:pt idx="17">
                <c:v>-12.965741611984146</c:v>
              </c:pt>
              <c:pt idx="18">
                <c:v>-12.495607628363841</c:v>
              </c:pt>
              <c:pt idx="19">
                <c:v>-12.323129592346509</c:v>
              </c:pt>
              <c:pt idx="20">
                <c:v>-13.625006417409862</c:v>
              </c:pt>
              <c:pt idx="21">
                <c:v>-15.930861115662331</c:v>
              </c:pt>
              <c:pt idx="22">
                <c:v>-11.774398021980732</c:v>
              </c:pt>
              <c:pt idx="23">
                <c:v>-13.587234662299521</c:v>
              </c:pt>
              <c:pt idx="24">
                <c:v>-17.273059767337454</c:v>
              </c:pt>
              <c:pt idx="25">
                <c:v>-15.155241436543612</c:v>
              </c:pt>
              <c:pt idx="26">
                <c:v>-13.717272456487738</c:v>
              </c:pt>
              <c:pt idx="27">
                <c:v>-19.704084332575132</c:v>
              </c:pt>
              <c:pt idx="28">
                <c:v>-12.662871851069282</c:v>
              </c:pt>
              <c:pt idx="29">
                <c:v>-8.7800944892043162</c:v>
              </c:pt>
              <c:pt idx="30">
                <c:v>-12.963805763808704</c:v>
              </c:pt>
              <c:pt idx="31">
                <c:v>-11.422445651098664</c:v>
              </c:pt>
              <c:pt idx="32">
                <c:v>-2.3566657074600181</c:v>
              </c:pt>
              <c:pt idx="33">
                <c:v>-13.770562223816743</c:v>
              </c:pt>
              <c:pt idx="34">
                <c:v>-9.1329887766998255</c:v>
              </c:pt>
              <c:pt idx="35">
                <c:v>2.7310388050506114</c:v>
              </c:pt>
              <c:pt idx="36">
                <c:v>18.163169466635395</c:v>
              </c:pt>
              <c:pt idx="37">
                <c:v>2.9550251821614939</c:v>
              </c:pt>
              <c:pt idx="38">
                <c:v>-11.888205009348585</c:v>
              </c:pt>
              <c:pt idx="39">
                <c:v>-9.3872392022130029</c:v>
              </c:pt>
              <c:pt idx="40">
                <c:v>-13.724119895181722</c:v>
              </c:pt>
              <c:pt idx="41">
                <c:v>-13.330526695517399</c:v>
              </c:pt>
              <c:pt idx="42">
                <c:v>-13.537238693358432</c:v>
              </c:pt>
              <c:pt idx="43">
                <c:v>-11.115086334909712</c:v>
              </c:pt>
              <c:pt idx="44">
                <c:v>-14.934172459467462</c:v>
              </c:pt>
              <c:pt idx="45">
                <c:v>-19.821279913060078</c:v>
              </c:pt>
              <c:pt idx="46">
                <c:v>-11.495218145377979</c:v>
              </c:pt>
              <c:pt idx="47">
                <c:v>-14.362283514902463</c:v>
              </c:pt>
              <c:pt idx="48">
                <c:v>-18.155691976255277</c:v>
              </c:pt>
              <c:pt idx="49">
                <c:v>-12.38697609326038</c:v>
              </c:pt>
              <c:pt idx="50">
                <c:v>-11.58547949219386</c:v>
              </c:pt>
              <c:pt idx="51">
                <c:v>-17.581865615615818</c:v>
              </c:pt>
              <c:pt idx="52">
                <c:v>-14.851700219314846</c:v>
              </c:pt>
              <c:pt idx="53">
                <c:v>-13.686938365667551</c:v>
              </c:pt>
              <c:pt idx="54">
                <c:v>-14.468357026296783</c:v>
              </c:pt>
              <c:pt idx="55">
                <c:v>-15.7960128376893</c:v>
              </c:pt>
              <c:pt idx="56">
                <c:v>-16.368808217648009</c:v>
              </c:pt>
              <c:pt idx="57">
                <c:v>-15.753600074100316</c:v>
              </c:pt>
              <c:pt idx="58">
                <c:v>-21.222911017057967</c:v>
              </c:pt>
              <c:pt idx="59">
                <c:v>-16.334878299288881</c:v>
              </c:pt>
              <c:pt idx="60">
                <c:v>-12.715154802745527</c:v>
              </c:pt>
              <c:pt idx="61">
                <c:v>-19.443996949675714</c:v>
              </c:pt>
              <c:pt idx="62">
                <c:v>-16.898605304368182</c:v>
              </c:pt>
              <c:pt idx="63">
                <c:v>-17.1931741259174</c:v>
              </c:pt>
              <c:pt idx="64">
                <c:v>-15.283865867680566</c:v>
              </c:pt>
              <c:pt idx="65">
                <c:v>-19.801821212687972</c:v>
              </c:pt>
              <c:pt idx="66">
                <c:v>-25.154089868248693</c:v>
              </c:pt>
              <c:pt idx="67">
                <c:v>-21.629872664249554</c:v>
              </c:pt>
              <c:pt idx="68">
                <c:v>-24.817513292595343</c:v>
              </c:pt>
              <c:pt idx="69">
                <c:v>-23.364307036244163</c:v>
              </c:pt>
              <c:pt idx="70">
                <c:v>-31.328111237172223</c:v>
              </c:pt>
              <c:pt idx="71">
                <c:v>-17.919508211008978</c:v>
              </c:pt>
            </c:numLit>
          </c:yVal>
        </c:ser>
        <c:ser>
          <c:idx val="4"/>
          <c:order val="4"/>
          <c:tx>
            <c:v>Φ = 0°</c:v>
          </c:tx>
          <c:spPr>
            <a:ln>
              <a:solidFill>
                <a:srgbClr val="B5EE00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-35.773149375024722</c:v>
              </c:pt>
              <c:pt idx="1">
                <c:v>-35.570617697814285</c:v>
              </c:pt>
              <c:pt idx="2">
                <c:v>-34.875422584088177</c:v>
              </c:pt>
              <c:pt idx="3">
                <c:v>-33.987360199697328</c:v>
              </c:pt>
              <c:pt idx="4">
                <c:v>-32.983626034014442</c:v>
              </c:pt>
              <c:pt idx="5">
                <c:v>-31.874711282783711</c:v>
              </c:pt>
              <c:pt idx="6">
                <c:v>-30.709815223531351</c:v>
              </c:pt>
              <c:pt idx="7">
                <c:v>-29.581640674123811</c:v>
              </c:pt>
              <c:pt idx="8">
                <c:v>-28.585158266119308</c:v>
              </c:pt>
              <c:pt idx="9">
                <c:v>-27.790391235720268</c:v>
              </c:pt>
              <c:pt idx="10">
                <c:v>-27.2379645071954</c:v>
              </c:pt>
              <c:pt idx="11">
                <c:v>-26.943091799766556</c:v>
              </c:pt>
              <c:pt idx="12">
                <c:v>-26.897727712111926</c:v>
              </c:pt>
              <c:pt idx="13">
                <c:v>-27.065332706779493</c:v>
              </c:pt>
              <c:pt idx="14">
                <c:v>-27.366793461832316</c:v>
              </c:pt>
              <c:pt idx="15">
                <c:v>-27.666523015473619</c:v>
              </c:pt>
              <c:pt idx="16">
                <c:v>-27.787778504506381</c:v>
              </c:pt>
              <c:pt idx="17">
                <c:v>-27.596037907113185</c:v>
              </c:pt>
              <c:pt idx="18">
                <c:v>-27.098889927117682</c:v>
              </c:pt>
              <c:pt idx="19">
                <c:v>-26.435378906827196</c:v>
              </c:pt>
              <c:pt idx="20">
                <c:v>-25.768175251933506</c:v>
              </c:pt>
              <c:pt idx="21">
                <c:v>-25.210995260103033</c:v>
              </c:pt>
              <c:pt idx="22">
                <c:v>-24.820167702632823</c:v>
              </c:pt>
              <c:pt idx="23">
                <c:v>-24.612950159751129</c:v>
              </c:pt>
              <c:pt idx="24">
                <c:v>-24.584851726658915</c:v>
              </c:pt>
              <c:pt idx="25">
                <c:v>-24.719871901524403</c:v>
              </c:pt>
              <c:pt idx="26">
                <c:v>-24.998236364631286</c:v>
              </c:pt>
              <c:pt idx="27">
                <c:v>-25.39915273482513</c:v>
              </c:pt>
              <c:pt idx="28">
                <c:v>-25.90346641752366</c:v>
              </c:pt>
              <c:pt idx="29">
                <c:v>-26.494715356898347</c:v>
              </c:pt>
              <c:pt idx="30">
                <c:v>-27.159163504610891</c:v>
              </c:pt>
              <c:pt idx="31">
                <c:v>-27.885154314691498</c:v>
              </c:pt>
              <c:pt idx="32">
                <c:v>-28.661420776268876</c:v>
              </c:pt>
              <c:pt idx="33">
                <c:v>-29.478865756782902</c:v>
              </c:pt>
              <c:pt idx="34">
                <c:v>-30.334683427857456</c:v>
              </c:pt>
              <c:pt idx="35">
                <c:v>-31.241147305394996</c:v>
              </c:pt>
              <c:pt idx="36">
                <c:v>-32.2375876881448</c:v>
              </c:pt>
              <c:pt idx="37">
                <c:v>-33.402203872351627</c:v>
              </c:pt>
              <c:pt idx="38">
                <c:v>-34.867740345705243</c:v>
              </c:pt>
              <c:pt idx="39">
                <c:v>-36.859198019017263</c:v>
              </c:pt>
              <c:pt idx="40">
                <c:v>-39.812023624611605</c:v>
              </c:pt>
              <c:pt idx="41">
                <c:v>-40</c:v>
              </c:pt>
              <c:pt idx="42">
                <c:v>-40</c:v>
              </c:pt>
              <c:pt idx="43">
                <c:v>-40</c:v>
              </c:pt>
              <c:pt idx="44">
                <c:v>-40</c:v>
              </c:pt>
              <c:pt idx="45">
                <c:v>-37.561136176865176</c:v>
              </c:pt>
              <c:pt idx="46">
                <c:v>-35.7489180773701</c:v>
              </c:pt>
              <c:pt idx="47">
                <c:v>-34.774937149673939</c:v>
              </c:pt>
              <c:pt idx="48">
                <c:v>-34.392007497789685</c:v>
              </c:pt>
              <c:pt idx="49">
                <c:v>-34.366327919135522</c:v>
              </c:pt>
              <c:pt idx="50">
                <c:v>-34.340566596216419</c:v>
              </c:pt>
              <c:pt idx="51">
                <c:v>-33.821591407687649</c:v>
              </c:pt>
              <c:pt idx="52">
                <c:v>-32.539014139970867</c:v>
              </c:pt>
              <c:pt idx="53">
                <c:v>-30.745912814649831</c:v>
              </c:pt>
              <c:pt idx="54">
                <c:v>-28.865442065949164</c:v>
              </c:pt>
              <c:pt idx="55">
                <c:v>-27.155198624780166</c:v>
              </c:pt>
              <c:pt idx="56">
                <c:v>-25.715554240540644</c:v>
              </c:pt>
              <c:pt idx="57">
                <c:v>-24.573159220702646</c:v>
              </c:pt>
              <c:pt idx="58">
                <c:v>-23.727364346522037</c:v>
              </c:pt>
              <c:pt idx="59">
                <c:v>-23.1686665142912</c:v>
              </c:pt>
              <c:pt idx="60">
                <c:v>-22.884892509757488</c:v>
              </c:pt>
              <c:pt idx="61">
                <c:v>-22.863855696066537</c:v>
              </c:pt>
              <c:pt idx="62">
                <c:v>-23.094206101835006</c:v>
              </c:pt>
              <c:pt idx="63">
                <c:v>-23.567241346904805</c:v>
              </c:pt>
              <c:pt idx="64">
                <c:v>-24.278550067524737</c:v>
              </c:pt>
              <c:pt idx="65">
                <c:v>-25.229684998247933</c:v>
              </c:pt>
              <c:pt idx="66">
                <c:v>-26.42845571725482</c:v>
              </c:pt>
              <c:pt idx="67">
                <c:v>-27.885821997443937</c:v>
              </c:pt>
              <c:pt idx="68">
                <c:v>-29.60217381262067</c:v>
              </c:pt>
              <c:pt idx="69">
                <c:v>-31.531224286263463</c:v>
              </c:pt>
              <c:pt idx="70">
                <c:v>-33.493766396783158</c:v>
              </c:pt>
              <c:pt idx="71">
                <c:v>-35.072293581551676</c:v>
              </c:pt>
            </c:numLit>
          </c:yVal>
        </c:ser>
        <c:ser>
          <c:idx val="5"/>
          <c:order val="5"/>
          <c:tx>
            <c:v>Φ = 90°</c:v>
          </c:tx>
          <c:spPr>
            <a:ln>
              <a:solidFill>
                <a:srgbClr val="B5EE00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-5.4040007452194816</c:v>
              </c:pt>
              <c:pt idx="1">
                <c:v>-22.23308934648081</c:v>
              </c:pt>
              <c:pt idx="2">
                <c:v>-24.829245811968281</c:v>
              </c:pt>
              <c:pt idx="3">
                <c:v>-18.677316090709976</c:v>
              </c:pt>
              <c:pt idx="4">
                <c:v>-27.346594091183412</c:v>
              </c:pt>
              <c:pt idx="5">
                <c:v>-17.428939004224258</c:v>
              </c:pt>
              <c:pt idx="6">
                <c:v>-37.112604400727427</c:v>
              </c:pt>
              <c:pt idx="7">
                <c:v>-20.24811668426635</c:v>
              </c:pt>
              <c:pt idx="8">
                <c:v>-23.45896667197642</c:v>
              </c:pt>
              <c:pt idx="9">
                <c:v>-22.079694618924329</c:v>
              </c:pt>
              <c:pt idx="10">
                <c:v>-18.486718576981566</c:v>
              </c:pt>
              <c:pt idx="11">
                <c:v>-14.602334036547761</c:v>
              </c:pt>
              <c:pt idx="12">
                <c:v>-16.538028225650052</c:v>
              </c:pt>
              <c:pt idx="13">
                <c:v>-15.250476600643726</c:v>
              </c:pt>
              <c:pt idx="14">
                <c:v>-19.800946437756675</c:v>
              </c:pt>
              <c:pt idx="15">
                <c:v>-18.023031184601827</c:v>
              </c:pt>
              <c:pt idx="16">
                <c:v>-40</c:v>
              </c:pt>
              <c:pt idx="17">
                <c:v>-21.270791606340211</c:v>
              </c:pt>
              <c:pt idx="18">
                <c:v>-20.7525949439815</c:v>
              </c:pt>
              <c:pt idx="19">
                <c:v>-22.998279787455335</c:v>
              </c:pt>
              <c:pt idx="20">
                <c:v>-15.73733003231019</c:v>
              </c:pt>
              <c:pt idx="21">
                <c:v>-13.377895074711041</c:v>
              </c:pt>
              <c:pt idx="22">
                <c:v>-19.431686570438195</c:v>
              </c:pt>
              <c:pt idx="23">
                <c:v>-13.082052576261747</c:v>
              </c:pt>
              <c:pt idx="24">
                <c:v>-11.538386479320453</c:v>
              </c:pt>
              <c:pt idx="25">
                <c:v>-11.67553859539729</c:v>
              </c:pt>
              <c:pt idx="26">
                <c:v>-13.794914216498636</c:v>
              </c:pt>
              <c:pt idx="27">
                <c:v>-13.623636752762936</c:v>
              </c:pt>
              <c:pt idx="28">
                <c:v>-14.320247594966807</c:v>
              </c:pt>
              <c:pt idx="29">
                <c:v>-30.461004010975525</c:v>
              </c:pt>
              <c:pt idx="30">
                <c:v>-10.039568450351856</c:v>
              </c:pt>
              <c:pt idx="31">
                <c:v>-12.332245346648186</c:v>
              </c:pt>
              <c:pt idx="32">
                <c:v>-4.6194467833593782</c:v>
              </c:pt>
              <c:pt idx="33">
                <c:v>-0.531522988900557</c:v>
              </c:pt>
              <c:pt idx="34">
                <c:v>-1.8583379717797603</c:v>
              </c:pt>
              <c:pt idx="35">
                <c:v>-0.910412583525379</c:v>
              </c:pt>
              <c:pt idx="36">
                <c:v>20.672464581629917</c:v>
              </c:pt>
              <c:pt idx="37">
                <c:v>1.9263250787079513</c:v>
              </c:pt>
              <c:pt idx="38">
                <c:v>-5.79792912316064</c:v>
              </c:pt>
              <c:pt idx="39">
                <c:v>0.79135731806657</c:v>
              </c:pt>
              <c:pt idx="40">
                <c:v>-11.609415529908095</c:v>
              </c:pt>
              <c:pt idx="41">
                <c:v>-17.438415656982475</c:v>
              </c:pt>
              <c:pt idx="42">
                <c:v>-12.552521660822398</c:v>
              </c:pt>
              <c:pt idx="43">
                <c:v>-19.618656011380867</c:v>
              </c:pt>
              <c:pt idx="44">
                <c:v>-34.970360973572284</c:v>
              </c:pt>
              <c:pt idx="45">
                <c:v>-16.211647364179317</c:v>
              </c:pt>
              <c:pt idx="46">
                <c:v>-14.920245907317165</c:v>
              </c:pt>
              <c:pt idx="47">
                <c:v>-16.27696946799157</c:v>
              </c:pt>
              <c:pt idx="48">
                <c:v>-19.786802571304232</c:v>
              </c:pt>
              <c:pt idx="49">
                <c:v>-8.573162162720088</c:v>
              </c:pt>
              <c:pt idx="50">
                <c:v>-14.03844604275568</c:v>
              </c:pt>
              <c:pt idx="51">
                <c:v>-12.889068465285993</c:v>
              </c:pt>
              <c:pt idx="52">
                <c:v>-14.962835779579148</c:v>
              </c:pt>
              <c:pt idx="53">
                <c:v>-18.981758671206496</c:v>
              </c:pt>
              <c:pt idx="54">
                <c:v>-17.407534144032649</c:v>
              </c:pt>
              <c:pt idx="55">
                <c:v>-17.261966905981957</c:v>
              </c:pt>
              <c:pt idx="56">
                <c:v>-18.432096687878413</c:v>
              </c:pt>
              <c:pt idx="57">
                <c:v>-17.6335995223161</c:v>
              </c:pt>
              <c:pt idx="58">
                <c:v>-14.963657528389366</c:v>
              </c:pt>
              <c:pt idx="59">
                <c:v>-14.359097831650612</c:v>
              </c:pt>
              <c:pt idx="60">
                <c:v>-16.862235339864121</c:v>
              </c:pt>
              <c:pt idx="61">
                <c:v>-15.635601508088824</c:v>
              </c:pt>
              <c:pt idx="62">
                <c:v>-17.412854320114285</c:v>
              </c:pt>
              <c:pt idx="63">
                <c:v>-17.086818122046449</c:v>
              </c:pt>
              <c:pt idx="64">
                <c:v>-17.441344747156251</c:v>
              </c:pt>
              <c:pt idx="65">
                <c:v>-20.166561113536986</c:v>
              </c:pt>
              <c:pt idx="66">
                <c:v>-21.378533383002537</c:v>
              </c:pt>
              <c:pt idx="67">
                <c:v>-22.894020853293785</c:v>
              </c:pt>
              <c:pt idx="68">
                <c:v>-25.456204502967289</c:v>
              </c:pt>
              <c:pt idx="69">
                <c:v>-18.674484100115571</c:v>
              </c:pt>
              <c:pt idx="70">
                <c:v>-22.011536561939092</c:v>
              </c:pt>
              <c:pt idx="71">
                <c:v>-20.322841976727592</c:v>
              </c:pt>
            </c:numLit>
          </c:yVal>
        </c:ser>
        <c:ser>
          <c:idx val="6"/>
          <c:order val="6"/>
          <c:tx>
            <c:v>Φ = 0°</c:v>
          </c:tx>
          <c:spPr>
            <a:ln>
              <a:solidFill>
                <a:srgbClr val="B7DEE8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-40</c:v>
              </c:pt>
              <c:pt idx="1">
                <c:v>-40</c:v>
              </c:pt>
              <c:pt idx="2">
                <c:v>-40</c:v>
              </c:pt>
              <c:pt idx="3">
                <c:v>-38.683724248944607</c:v>
              </c:pt>
              <c:pt idx="4">
                <c:v>-35.116080102871031</c:v>
              </c:pt>
              <c:pt idx="5">
                <c:v>-32.265101166443664</c:v>
              </c:pt>
              <c:pt idx="6">
                <c:v>-30.112829498509321</c:v>
              </c:pt>
              <c:pt idx="7">
                <c:v>-28.534499535658938</c:v>
              </c:pt>
              <c:pt idx="8">
                <c:v>-27.428818506108886</c:v>
              </c:pt>
              <c:pt idx="9">
                <c:v>-26.723270984971116</c:v>
              </c:pt>
              <c:pt idx="10">
                <c:v>-26.365320042118356</c:v>
              </c:pt>
              <c:pt idx="11">
                <c:v>-26.316595992313083</c:v>
              </c:pt>
              <c:pt idx="12">
                <c:v>-26.550075303315882</c:v>
              </c:pt>
              <c:pt idx="13">
                <c:v>-27.049473189963642</c:v>
              </c:pt>
              <c:pt idx="14">
                <c:v>-27.809552209818374</c:v>
              </c:pt>
              <c:pt idx="15">
                <c:v>-28.834591164254022</c:v>
              </c:pt>
              <c:pt idx="16">
                <c:v>-30.130487423888134</c:v>
              </c:pt>
              <c:pt idx="17">
                <c:v>-31.67685240435636</c:v>
              </c:pt>
              <c:pt idx="18">
                <c:v>-33.34491674839613</c:v>
              </c:pt>
              <c:pt idx="19">
                <c:v>-34.734430674741851</c:v>
              </c:pt>
              <c:pt idx="20">
                <c:v>-35.191990405430609</c:v>
              </c:pt>
              <c:pt idx="21">
                <c:v>-34.538746109935516</c:v>
              </c:pt>
              <c:pt idx="22">
                <c:v>-33.360996684480227</c:v>
              </c:pt>
              <c:pt idx="23">
                <c:v>-32.2108669378901</c:v>
              </c:pt>
              <c:pt idx="24">
                <c:v>-31.313521108470095</c:v>
              </c:pt>
              <c:pt idx="25">
                <c:v>-30.720211724195849</c:v>
              </c:pt>
              <c:pt idx="26">
                <c:v>-30.4242714734673</c:v>
              </c:pt>
              <c:pt idx="27">
                <c:v>-30.402257516024672</c:v>
              </c:pt>
              <c:pt idx="28">
                <c:v>-30.623658387577215</c:v>
              </c:pt>
              <c:pt idx="29">
                <c:v>-31.046174387699885</c:v>
              </c:pt>
              <c:pt idx="30">
                <c:v>-31.601726256569286</c:v>
              </c:pt>
              <c:pt idx="31">
                <c:v>-32.18107731068536</c:v>
              </c:pt>
              <c:pt idx="32">
                <c:v>-32.637917048534476</c:v>
              </c:pt>
              <c:pt idx="33">
                <c:v>-32.850033728146386</c:v>
              </c:pt>
              <c:pt idx="34">
                <c:v>-32.811466518008444</c:v>
              </c:pt>
              <c:pt idx="35">
                <c:v>-32.650785398597293</c:v>
              </c:pt>
              <c:pt idx="36">
                <c:v>-32.54609362383222</c:v>
              </c:pt>
              <c:pt idx="37">
                <c:v>-32.6406121473051</c:v>
              </c:pt>
              <c:pt idx="38">
                <c:v>-33.010363145878252</c:v>
              </c:pt>
              <c:pt idx="39">
                <c:v>-33.644893991374694</c:v>
              </c:pt>
              <c:pt idx="40">
                <c:v>-34.392484176302794</c:v>
              </c:pt>
              <c:pt idx="41">
                <c:v>-34.883426703064544</c:v>
              </c:pt>
              <c:pt idx="42">
                <c:v>-34.665963885945075</c:v>
              </c:pt>
              <c:pt idx="43">
                <c:v>-33.695675449557825</c:v>
              </c:pt>
              <c:pt idx="44">
                <c:v>-32.393340555967271</c:v>
              </c:pt>
              <c:pt idx="45">
                <c:v>-31.158610696971895</c:v>
              </c:pt>
              <c:pt idx="46">
                <c:v>-30.187242450851606</c:v>
              </c:pt>
              <c:pt idx="47">
                <c:v>-29.551591233410598</c:v>
              </c:pt>
              <c:pt idx="48">
                <c:v>-29.278897939129365</c:v>
              </c:pt>
              <c:pt idx="49">
                <c:v>-29.388155227782175</c:v>
              </c:pt>
              <c:pt idx="50">
                <c:v>-29.905609383048319</c:v>
              </c:pt>
              <c:pt idx="51">
                <c:v>-30.87264004191703</c:v>
              </c:pt>
              <c:pt idx="52">
                <c:v>-32.352954295260218</c:v>
              </c:pt>
              <c:pt idx="53">
                <c:v>-34.429065478046553</c:v>
              </c:pt>
              <c:pt idx="54">
                <c:v>-37.116237653796887</c:v>
              </c:pt>
              <c:pt idx="55">
                <c:v>-39.812850405425522</c:v>
              </c:pt>
              <c:pt idx="56">
                <c:v>-40</c:v>
              </c:pt>
              <c:pt idx="57">
                <c:v>-38.495522199684608</c:v>
              </c:pt>
              <c:pt idx="58">
                <c:v>-36.492284110765169</c:v>
              </c:pt>
              <c:pt idx="59">
                <c:v>-35.074911186465187</c:v>
              </c:pt>
              <c:pt idx="60">
                <c:v>-34.257558351617952</c:v>
              </c:pt>
              <c:pt idx="61">
                <c:v>-33.97514768816513</c:v>
              </c:pt>
              <c:pt idx="62">
                <c:v>-34.191238539398768</c:v>
              </c:pt>
              <c:pt idx="63">
                <c:v>-34.907552549765029</c:v>
              </c:pt>
              <c:pt idx="64">
                <c:v>-36.157347486577123</c:v>
              </c:pt>
              <c:pt idx="65">
                <c:v>-37.980917622526945</c:v>
              </c:pt>
              <c:pt idx="66">
                <c:v>-40</c:v>
              </c:pt>
              <c:pt idx="67">
                <c:v>-40</c:v>
              </c:pt>
              <c:pt idx="68">
                <c:v>-40</c:v>
              </c:pt>
              <c:pt idx="69">
                <c:v>-40</c:v>
              </c:pt>
              <c:pt idx="70">
                <c:v>-40</c:v>
              </c:pt>
              <c:pt idx="71">
                <c:v>-40</c:v>
              </c:pt>
            </c:numLit>
          </c:yVal>
        </c:ser>
        <c:ser>
          <c:idx val="7"/>
          <c:order val="7"/>
          <c:tx>
            <c:v>Φ = 90°</c:v>
          </c:tx>
          <c:spPr>
            <a:ln>
              <a:solidFill>
                <a:srgbClr val="B7DEE8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-4.6565852599445918</c:v>
              </c:pt>
              <c:pt idx="1">
                <c:v>-19.671259350717555</c:v>
              </c:pt>
              <c:pt idx="2">
                <c:v>-21.464132863066567</c:v>
              </c:pt>
              <c:pt idx="3">
                <c:v>-18.906966105975773</c:v>
              </c:pt>
              <c:pt idx="4">
                <c:v>-20.14961539619658</c:v>
              </c:pt>
              <c:pt idx="5">
                <c:v>-29.406851117150346</c:v>
              </c:pt>
              <c:pt idx="6">
                <c:v>-19.8018921828486</c:v>
              </c:pt>
              <c:pt idx="7">
                <c:v>-24.377284532333391</c:v>
              </c:pt>
              <c:pt idx="8">
                <c:v>-21.07335534574549</c:v>
              </c:pt>
              <c:pt idx="9">
                <c:v>-29.446558840019055</c:v>
              </c:pt>
              <c:pt idx="10">
                <c:v>-18.33960621212842</c:v>
              </c:pt>
              <c:pt idx="11">
                <c:v>-20.376740237386898</c:v>
              </c:pt>
              <c:pt idx="12">
                <c:v>-18.152136964871207</c:v>
              </c:pt>
              <c:pt idx="13">
                <c:v>-20.77220763580495</c:v>
              </c:pt>
              <c:pt idx="14">
                <c:v>-32.878393108559266</c:v>
              </c:pt>
              <c:pt idx="15">
                <c:v>-31.667132468295595</c:v>
              </c:pt>
              <c:pt idx="16">
                <c:v>-20.494951338578549</c:v>
              </c:pt>
              <c:pt idx="17">
                <c:v>-18.352555958339678</c:v>
              </c:pt>
              <c:pt idx="18">
                <c:v>-18.246802874401784</c:v>
              </c:pt>
              <c:pt idx="19">
                <c:v>-18.438490982369252</c:v>
              </c:pt>
              <c:pt idx="20">
                <c:v>-23.345952223404019</c:v>
              </c:pt>
              <c:pt idx="21">
                <c:v>-19.689482387210468</c:v>
              </c:pt>
              <c:pt idx="22">
                <c:v>-17.243987425268507</c:v>
              </c:pt>
              <c:pt idx="23">
                <c:v>-13.28107304854808</c:v>
              </c:pt>
              <c:pt idx="24">
                <c:v>-11.798981856818351</c:v>
              </c:pt>
              <c:pt idx="25">
                <c:v>-21.297136869762681</c:v>
              </c:pt>
              <c:pt idx="26">
                <c:v>-14.293746379717014</c:v>
              </c:pt>
              <c:pt idx="27">
                <c:v>-15.4934792359272</c:v>
              </c:pt>
              <c:pt idx="28">
                <c:v>-18.691789272343144</c:v>
              </c:pt>
              <c:pt idx="29">
                <c:v>-14.720024152494517</c:v>
              </c:pt>
              <c:pt idx="30">
                <c:v>-13.913841881678447</c:v>
              </c:pt>
              <c:pt idx="31">
                <c:v>-15.53235432640632</c:v>
              </c:pt>
              <c:pt idx="32">
                <c:v>-4.18027487236176</c:v>
              </c:pt>
              <c:pt idx="33">
                <c:v>1.8016691485147718</c:v>
              </c:pt>
              <c:pt idx="34">
                <c:v>-0.65299015271476424</c:v>
              </c:pt>
              <c:pt idx="35">
                <c:v>-0.55237779708633727</c:v>
              </c:pt>
              <c:pt idx="36">
                <c:v>21.0049550836061</c:v>
              </c:pt>
              <c:pt idx="37">
                <c:v>-7.8067210185517268</c:v>
              </c:pt>
              <c:pt idx="38">
                <c:v>0.78008388225404168</c:v>
              </c:pt>
              <c:pt idx="39">
                <c:v>-6.0455265973430707</c:v>
              </c:pt>
              <c:pt idx="40">
                <c:v>-13.409417705657019</c:v>
              </c:pt>
              <c:pt idx="41">
                <c:v>-23.186053852652087</c:v>
              </c:pt>
              <c:pt idx="42">
                <c:v>-12.384850974570941</c:v>
              </c:pt>
              <c:pt idx="43">
                <c:v>-11.62868116098424</c:v>
              </c:pt>
              <c:pt idx="44">
                <c:v>-19.63610690515884</c:v>
              </c:pt>
              <c:pt idx="45">
                <c:v>-15.535761257603664</c:v>
              </c:pt>
              <c:pt idx="46">
                <c:v>-17.559622813732759</c:v>
              </c:pt>
              <c:pt idx="47">
                <c:v>-13.673703292943426</c:v>
              </c:pt>
              <c:pt idx="48">
                <c:v>-18.875413113034835</c:v>
              </c:pt>
              <c:pt idx="49">
                <c:v>-12.325177749216451</c:v>
              </c:pt>
              <c:pt idx="50">
                <c:v>-14.906944084398097</c:v>
              </c:pt>
              <c:pt idx="51">
                <c:v>-20.7210561884102</c:v>
              </c:pt>
              <c:pt idx="52">
                <c:v>-14.621314918980348</c:v>
              </c:pt>
              <c:pt idx="53">
                <c:v>-14.30749312762385</c:v>
              </c:pt>
              <c:pt idx="54">
                <c:v>-16.1738456034919</c:v>
              </c:pt>
              <c:pt idx="55">
                <c:v>-16.943607602941874</c:v>
              </c:pt>
              <c:pt idx="56">
                <c:v>-16.072802000072485</c:v>
              </c:pt>
              <c:pt idx="57">
                <c:v>-16.249596324338338</c:v>
              </c:pt>
              <c:pt idx="58">
                <c:v>-21.598758215051298</c:v>
              </c:pt>
              <c:pt idx="59">
                <c:v>-26.834737816662102</c:v>
              </c:pt>
              <c:pt idx="60">
                <c:v>-13.782867895650661</c:v>
              </c:pt>
              <c:pt idx="61">
                <c:v>-15.399210853251816</c:v>
              </c:pt>
              <c:pt idx="62">
                <c:v>-20.824878779612192</c:v>
              </c:pt>
              <c:pt idx="63">
                <c:v>-20.361870841802443</c:v>
              </c:pt>
              <c:pt idx="64">
                <c:v>-18.405590921795252</c:v>
              </c:pt>
              <c:pt idx="65">
                <c:v>-24.431466583964003</c:v>
              </c:pt>
              <c:pt idx="66">
                <c:v>-19.477110935565534</c:v>
              </c:pt>
              <c:pt idx="67">
                <c:v>-21.510391518852082</c:v>
              </c:pt>
              <c:pt idx="68">
                <c:v>-21.433873099736086</c:v>
              </c:pt>
              <c:pt idx="69">
                <c:v>-20.785998021955649</c:v>
              </c:pt>
              <c:pt idx="70">
                <c:v>-22.49135918129474</c:v>
              </c:pt>
              <c:pt idx="71">
                <c:v>-21.634761051146366</c:v>
              </c:pt>
            </c:numLit>
          </c:y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9824"/>
        <c:axId val="147931904"/>
      </c:scatterChart>
      <c:valAx>
        <c:axId val="144349824"/>
        <c:scaling>
          <c:orientation val="minMax"/>
          <c:max val="175"/>
          <c:min val="-18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Angle (°)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7931904"/>
        <c:crosses val="autoZero"/>
        <c:crossBetween val="midCat"/>
      </c:valAx>
      <c:valAx>
        <c:axId val="147931904"/>
        <c:scaling>
          <c:orientation val="minMax"/>
          <c:max val="22"/>
          <c:min val="-4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Gain (dBi)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349824"/>
        <c:crossesAt val="0"/>
        <c:crossBetween val="midCat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Z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ZA" sz="1600" dirty="0" smtClean="0"/>
              <a:t>Axial Ratio (Handed)</a:t>
            </a:r>
            <a:endParaRPr lang="en-ZA" sz="1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Φ = 0°</c:v>
          </c:tx>
          <c:spPr>
            <a:ln>
              <a:solidFill>
                <a:srgbClr val="0099C9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0.036708756599244073</c:v>
              </c:pt>
              <c:pt idx="1">
                <c:v>0.027882666782434035</c:v>
              </c:pt>
              <c:pt idx="2">
                <c:v>0.0247964726943807</c:v>
              </c:pt>
              <c:pt idx="3">
                <c:v>0.030234643444016423</c:v>
              </c:pt>
              <c:pt idx="4">
                <c:v>0.045068875360427231</c:v>
              </c:pt>
              <c:pt idx="5">
                <c:v>0.0649683349392148</c:v>
              </c:pt>
              <c:pt idx="6">
                <c:v>0.08099377216548248</c:v>
              </c:pt>
              <c:pt idx="7">
                <c:v>0.087235332798861823</c:v>
              </c:pt>
              <c:pt idx="8">
                <c:v>0.0845398382431177</c:v>
              </c:pt>
              <c:pt idx="9">
                <c:v>0.0765646712160098</c:v>
              </c:pt>
              <c:pt idx="10">
                <c:v>0.06625380417743823</c:v>
              </c:pt>
              <c:pt idx="11">
                <c:v>0.05531855922277918</c:v>
              </c:pt>
              <c:pt idx="12">
                <c:v>0.044741123230840674</c:v>
              </c:pt>
              <c:pt idx="13">
                <c:v>0.03514454491046895</c:v>
              </c:pt>
              <c:pt idx="14">
                <c:v>0.026910351461807595</c:v>
              </c:pt>
              <c:pt idx="15">
                <c:v>0.020166325567073755</c:v>
              </c:pt>
              <c:pt idx="16">
                <c:v>0.014831243825129511</c:v>
              </c:pt>
              <c:pt idx="17">
                <c:v>0.010711386477271611</c:v>
              </c:pt>
              <c:pt idx="18">
                <c:v>0.007605879785085712</c:v>
              </c:pt>
              <c:pt idx="19">
                <c:v>0.0053606203304168831</c:v>
              </c:pt>
              <c:pt idx="20">
                <c:v>0.0038626318329580134</c:v>
              </c:pt>
              <c:pt idx="21">
                <c:v>0.0030028452255856665</c:v>
              </c:pt>
              <c:pt idx="22">
                <c:v>0.0026449848449416231</c:v>
              </c:pt>
              <c:pt idx="23">
                <c:v>0.0026206777742648684</c:v>
              </c:pt>
              <c:pt idx="24">
                <c:v>0.00275205029980019</c:v>
              </c:pt>
              <c:pt idx="25">
                <c:v>0.0028869743577172612</c:v>
              </c:pt>
              <c:pt idx="26">
                <c:v>0.0029249431208654181</c:v>
              </c:pt>
              <c:pt idx="27">
                <c:v>0.0028242956690972243</c:v>
              </c:pt>
              <c:pt idx="28">
                <c:v>0.00258974824808015</c:v>
              </c:pt>
              <c:pt idx="29">
                <c:v>0.0022518298566675675</c:v>
              </c:pt>
              <c:pt idx="30">
                <c:v>0.0018485793102019741</c:v>
              </c:pt>
              <c:pt idx="31">
                <c:v>0.0014152065824980481</c:v>
              </c:pt>
              <c:pt idx="32">
                <c:v>0.0009806692674339504</c:v>
              </c:pt>
              <c:pt idx="33">
                <c:v>0.0005682608929281571</c:v>
              </c:pt>
              <c:pt idx="34">
                <c:v>0.00019613738658641266</c:v>
              </c:pt>
              <c:pt idx="35">
                <c:v>-0.00012349201550457576</c:v>
              </c:pt>
              <c:pt idx="36">
                <c:v>-0.00038674165226893951</c:v>
              </c:pt>
              <c:pt idx="37">
                <c:v>-0.000601114002531658</c:v>
              </c:pt>
              <c:pt idx="38">
                <c:v>-0.00078756612228996663</c:v>
              </c:pt>
              <c:pt idx="39">
                <c:v>-0.00098048597643255256</c:v>
              </c:pt>
              <c:pt idx="40">
                <c:v>-0.0012239094662878057</c:v>
              </c:pt>
              <c:pt idx="41">
                <c:v>-0.0015633136159567192</c:v>
              </c:pt>
              <c:pt idx="42">
                <c:v>-0.0020335927755623694</c:v>
              </c:pt>
              <c:pt idx="43">
                <c:v>-0.0026443913074243883</c:v>
              </c:pt>
              <c:pt idx="44">
                <c:v>-0.0033672474196716562</c:v>
              </c:pt>
              <c:pt idx="45">
                <c:v>-0.0041281047194383132</c:v>
              </c:pt>
              <c:pt idx="46">
                <c:v>-0.0048100788249008063</c:v>
              </c:pt>
              <c:pt idx="47">
                <c:v>-0.0052693920599387895</c:v>
              </c:pt>
              <c:pt idx="48">
                <c:v>-0.0053636128822586735</c:v>
              </c:pt>
              <c:pt idx="49">
                <c:v>-0.0049884811832998019</c:v>
              </c:pt>
              <c:pt idx="50">
                <c:v>-0.0041135644682919548</c:v>
              </c:pt>
              <c:pt idx="51">
                <c:v>-0.0028157385004976554</c:v>
              </c:pt>
              <c:pt idx="52">
                <c:v>-0.0013036193386848885</c:v>
              </c:pt>
              <c:pt idx="53">
                <c:v>5.9339017883233687E-05</c:v>
              </c:pt>
              <c:pt idx="54">
                <c:v>0.00073513905345403481</c:v>
              </c:pt>
              <c:pt idx="55">
                <c:v>8.9746952142573824E-06</c:v>
              </c:pt>
              <c:pt idx="56">
                <c:v>-0.0029730912835322244</c:v>
              </c:pt>
              <c:pt idx="57">
                <c:v>-0.0090868640081593552</c:v>
              </c:pt>
              <c:pt idx="58">
                <c:v>-0.019022102347925774</c:v>
              </c:pt>
              <c:pt idx="59">
                <c:v>-0.033013407798543781</c:v>
              </c:pt>
              <c:pt idx="60">
                <c:v>-0.05059319550842916</c:v>
              </c:pt>
              <c:pt idx="61">
                <c:v>-0.070401018184620884</c:v>
              </c:pt>
              <c:pt idx="62">
                <c:v>-0.090038182330910571</c:v>
              </c:pt>
              <c:pt idx="63">
                <c:v>-0.10570244912398484</c:v>
              </c:pt>
              <c:pt idx="64">
                <c:v>-0.11160793227224301</c:v>
              </c:pt>
              <c:pt idx="65">
                <c:v>-0.10017503788813197</c:v>
              </c:pt>
              <c:pt idx="66">
                <c:v>-0.0661457678206367</c:v>
              </c:pt>
              <c:pt idx="67">
                <c:v>-0.016027350637033071</c:v>
              </c:pt>
              <c:pt idx="68">
                <c:v>0.029553772595548426</c:v>
              </c:pt>
              <c:pt idx="69">
                <c:v>0.053468464488154961</c:v>
              </c:pt>
              <c:pt idx="70">
                <c:v>0.05627463537282755</c:v>
              </c:pt>
              <c:pt idx="71">
                <c:v>0.047868358900685137</c:v>
              </c:pt>
            </c:numLit>
          </c:yVal>
        </c:ser>
        <c:ser>
          <c:idx val="1"/>
          <c:order val="1"/>
          <c:tx>
            <c:v>Φ = 90°</c:v>
          </c:tx>
          <c:spPr>
            <a:ln>
              <a:solidFill>
                <a:srgbClr val="0099C9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0.03670875659924408</c:v>
              </c:pt>
              <c:pt idx="1">
                <c:v>0.0060568604001062995</c:v>
              </c:pt>
              <c:pt idx="2">
                <c:v>0.0914923800380356</c:v>
              </c:pt>
              <c:pt idx="3">
                <c:v>-0.16071780374486461</c:v>
              </c:pt>
              <c:pt idx="4">
                <c:v>-0.33406788631740214</c:v>
              </c:pt>
              <c:pt idx="5">
                <c:v>-0.20771637994859143</c:v>
              </c:pt>
              <c:pt idx="6">
                <c:v>-0.059995596305969762</c:v>
              </c:pt>
              <c:pt idx="7">
                <c:v>0.13827329924284451</c:v>
              </c:pt>
              <c:pt idx="8">
                <c:v>-0.11720717956937902</c:v>
              </c:pt>
              <c:pt idx="9">
                <c:v>-0.061019412600847679</c:v>
              </c:pt>
              <c:pt idx="10">
                <c:v>0.1175743584202039</c:v>
              </c:pt>
              <c:pt idx="11">
                <c:v>0.24653369522000651</c:v>
              </c:pt>
              <c:pt idx="12">
                <c:v>0.19190307533408313</c:v>
              </c:pt>
              <c:pt idx="13">
                <c:v>0.15699634327589509</c:v>
              </c:pt>
              <c:pt idx="14">
                <c:v>0.18903527497972833</c:v>
              </c:pt>
              <c:pt idx="15">
                <c:v>-0.23315844909912514</c:v>
              </c:pt>
              <c:pt idx="16">
                <c:v>-0.82272664286043551</c:v>
              </c:pt>
              <c:pt idx="17">
                <c:v>-0.76049869982291618</c:v>
              </c:pt>
              <c:pt idx="18">
                <c:v>-0.71114606170261807</c:v>
              </c:pt>
              <c:pt idx="19">
                <c:v>-0.76319682599967864</c:v>
              </c:pt>
              <c:pt idx="20">
                <c:v>-0.44835460910762154</c:v>
              </c:pt>
              <c:pt idx="21">
                <c:v>-0.21775337032296152</c:v>
              </c:pt>
              <c:pt idx="22">
                <c:v>-0.093387701214623933</c:v>
              </c:pt>
              <c:pt idx="23">
                <c:v>0.014581634768317919</c:v>
              </c:pt>
              <c:pt idx="24">
                <c:v>0.0901308922100173</c:v>
              </c:pt>
              <c:pt idx="25">
                <c:v>-0.15841455205454741</c:v>
              </c:pt>
              <c:pt idx="26">
                <c:v>-0.17871938680590907</c:v>
              </c:pt>
              <c:pt idx="27">
                <c:v>-0.00775766898145796</c:v>
              </c:pt>
              <c:pt idx="28">
                <c:v>0.2745217745601331</c:v>
              </c:pt>
              <c:pt idx="29">
                <c:v>0.27577246620742546</c:v>
              </c:pt>
              <c:pt idx="30">
                <c:v>-0.013413721080186973</c:v>
              </c:pt>
              <c:pt idx="31">
                <c:v>-0.01225181441579865</c:v>
              </c:pt>
              <c:pt idx="32">
                <c:v>0.17552402570362838</c:v>
              </c:pt>
              <c:pt idx="33">
                <c:v>-0.0077941246711281716</c:v>
              </c:pt>
              <c:pt idx="34">
                <c:v>-0.084658566557192977</c:v>
              </c:pt>
              <c:pt idx="35">
                <c:v>0.018116464046741425</c:v>
              </c:pt>
              <c:pt idx="36">
                <c:v>-0.00038674165226894124</c:v>
              </c:pt>
              <c:pt idx="37">
                <c:v>-0.021466405930820682</c:v>
              </c:pt>
              <c:pt idx="38">
                <c:v>0.03405101174553965</c:v>
              </c:pt>
              <c:pt idx="39">
                <c:v>-0.010493195520150834</c:v>
              </c:pt>
              <c:pt idx="40">
                <c:v>-0.26770055264992754</c:v>
              </c:pt>
              <c:pt idx="41">
                <c:v>-0.023730362045852018</c:v>
              </c:pt>
              <c:pt idx="42">
                <c:v>-0.042468176407066682</c:v>
              </c:pt>
              <c:pt idx="43">
                <c:v>-0.264837475180561</c:v>
              </c:pt>
              <c:pt idx="44">
                <c:v>-0.24944052700360175</c:v>
              </c:pt>
              <c:pt idx="45">
                <c:v>0.011542419764466178</c:v>
              </c:pt>
              <c:pt idx="46">
                <c:v>0.20760681779821513</c:v>
              </c:pt>
              <c:pt idx="47">
                <c:v>0.18729079630887127</c:v>
              </c:pt>
              <c:pt idx="48">
                <c:v>-0.28717272743116906</c:v>
              </c:pt>
              <c:pt idx="49">
                <c:v>-0.0073540485033427019</c:v>
              </c:pt>
              <c:pt idx="50">
                <c:v>0.013863765868922894</c:v>
              </c:pt>
              <c:pt idx="51">
                <c:v>-0.12485639145665534</c:v>
              </c:pt>
              <c:pt idx="52">
                <c:v>-0.10758805423352212</c:v>
              </c:pt>
              <c:pt idx="53">
                <c:v>-0.0817634483731298</c:v>
              </c:pt>
              <c:pt idx="54">
                <c:v>-0.048871309553375965</c:v>
              </c:pt>
              <c:pt idx="55">
                <c:v>0.022744347168874319</c:v>
              </c:pt>
              <c:pt idx="56">
                <c:v>0.13574571056177176</c:v>
              </c:pt>
              <c:pt idx="57">
                <c:v>0.19688592677366062</c:v>
              </c:pt>
              <c:pt idx="58">
                <c:v>0.23884201698290325</c:v>
              </c:pt>
              <c:pt idx="59">
                <c:v>0.56401800184905537</c:v>
              </c:pt>
              <c:pt idx="60">
                <c:v>0.28838008238546337</c:v>
              </c:pt>
              <c:pt idx="61">
                <c:v>0.12512348421810593</c:v>
              </c:pt>
              <c:pt idx="62">
                <c:v>-0.10054332388128481</c:v>
              </c:pt>
              <c:pt idx="63">
                <c:v>-0.16050783991508538</c:v>
              </c:pt>
              <c:pt idx="64">
                <c:v>0.076670078031224609</c:v>
              </c:pt>
              <c:pt idx="65">
                <c:v>0.4709653724399453</c:v>
              </c:pt>
              <c:pt idx="66">
                <c:v>-0.34868062260487215</c:v>
              </c:pt>
              <c:pt idx="67">
                <c:v>0.24322102316796732</c:v>
              </c:pt>
              <c:pt idx="68">
                <c:v>-0.16798319522585514</c:v>
              </c:pt>
              <c:pt idx="69">
                <c:v>0.19375875361270847</c:v>
              </c:pt>
              <c:pt idx="70">
                <c:v>-0.19433668332384693</c:v>
              </c:pt>
              <c:pt idx="71">
                <c:v>-0.0393577689811816</c:v>
              </c:pt>
            </c:numLit>
          </c:yVal>
        </c:ser>
        <c:ser>
          <c:idx val="2"/>
          <c:order val="2"/>
          <c:tx>
            <c:v>Φ = 0°</c:v>
          </c:tx>
          <c:spPr>
            <a:ln>
              <a:solidFill>
                <a:srgbClr val="E65D00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0.014732834161386021</c:v>
              </c:pt>
              <c:pt idx="1">
                <c:v>0.0035028674251155459</c:v>
              </c:pt>
              <c:pt idx="2">
                <c:v>-0.0022050610630327027</c:v>
              </c:pt>
              <c:pt idx="3">
                <c:v>0.00056156620934166986</c:v>
              </c:pt>
              <c:pt idx="4">
                <c:v>0.013909055519461987</c:v>
              </c:pt>
              <c:pt idx="5">
                <c:v>0.034382715427548768</c:v>
              </c:pt>
              <c:pt idx="6">
                <c:v>0.052847579982484842</c:v>
              </c:pt>
              <c:pt idx="7">
                <c:v>0.062813345331828224</c:v>
              </c:pt>
              <c:pt idx="8">
                <c:v>0.064283480355863121</c:v>
              </c:pt>
              <c:pt idx="9">
                <c:v>0.060106234162930705</c:v>
              </c:pt>
              <c:pt idx="10">
                <c:v>0.052858824029900386</c:v>
              </c:pt>
              <c:pt idx="11">
                <c:v>0.044281500152808989</c:v>
              </c:pt>
              <c:pt idx="12">
                <c:v>0.035517543037001047</c:v>
              </c:pt>
              <c:pt idx="13">
                <c:v>0.0273310524098794</c:v>
              </c:pt>
              <c:pt idx="14">
                <c:v>0.020185804096119069</c:v>
              </c:pt>
              <c:pt idx="15">
                <c:v>0.014289951740228898</c:v>
              </c:pt>
              <c:pt idx="16">
                <c:v>0.0096439070297718258</c:v>
              </c:pt>
              <c:pt idx="17">
                <c:v>0.0061300350845512573</c:v>
              </c:pt>
              <c:pt idx="18">
                <c:v>0.0035847207920337541</c:v>
              </c:pt>
              <c:pt idx="19">
                <c:v>0.0018395955565600364</c:v>
              </c:pt>
              <c:pt idx="20">
                <c:v>0.00073457415456775344</c:v>
              </c:pt>
              <c:pt idx="21">
                <c:v>0.00011271481625512127</c:v>
              </c:pt>
              <c:pt idx="22">
                <c:v>-0.00018059298976997356</c:v>
              </c:pt>
              <c:pt idx="23">
                <c:v>-0.000290593737206972</c:v>
              </c:pt>
              <c:pt idx="24">
                <c:v>-0.00033850373626728177</c:v>
              </c:pt>
              <c:pt idx="25">
                <c:v>-0.00040747707004470149</c:v>
              </c:pt>
              <c:pt idx="26">
                <c:v>-0.00053602217796426706</c:v>
              </c:pt>
              <c:pt idx="27">
                <c:v>-0.00072281242987031966</c:v>
              </c:pt>
              <c:pt idx="28">
                <c:v>-0.00094039889700371431</c:v>
              </c:pt>
              <c:pt idx="29">
                <c:v>-0.0011507209036041969</c:v>
              </c:pt>
              <c:pt idx="30">
                <c:v>-0.0013181939854570745</c:v>
              </c:pt>
              <c:pt idx="31">
                <c:v>-0.0014176352419988456</c:v>
              </c:pt>
              <c:pt idx="32">
                <c:v>-0.0014378515494049104</c:v>
              </c:pt>
              <c:pt idx="33">
                <c:v>-0.0013821272659439027</c:v>
              </c:pt>
              <c:pt idx="34">
                <c:v>-0.0012674838505784426</c:v>
              </c:pt>
              <c:pt idx="35">
                <c:v>-0.0011228719507218377</c:v>
              </c:pt>
              <c:pt idx="36">
                <c:v>-0.00098679783233378434</c:v>
              </c:pt>
              <c:pt idx="37">
                <c:v>-0.00090407010342269389</c:v>
              </c:pt>
              <c:pt idx="38">
                <c:v>-0.00092175248762242082</c:v>
              </c:pt>
              <c:pt idx="39">
                <c:v>-0.0010839358195413209</c:v>
              </c:pt>
              <c:pt idx="40">
                <c:v>-0.0014260397954630507</c:v>
              </c:pt>
              <c:pt idx="41">
                <c:v>-0.0019684261701320262</c:v>
              </c:pt>
              <c:pt idx="42">
                <c:v>-0.0027100393941316449</c:v>
              </c:pt>
              <c:pt idx="43">
                <c:v>-0.0036224376633367224</c:v>
              </c:pt>
              <c:pt idx="44">
                <c:v>-0.004645783150685711</c:v>
              </c:pt>
              <c:pt idx="45">
                <c:v>-0.0056890458815297791</c:v>
              </c:pt>
              <c:pt idx="46">
                <c:v>-0.0066356358948424735</c:v>
              </c:pt>
              <c:pt idx="47">
                <c:v>-0.0073582588204622471</c:v>
              </c:pt>
              <c:pt idx="48">
                <c:v>-0.0077421533650704373</c:v>
              </c:pt>
              <c:pt idx="49">
                <c:v>-0.0077140446609472828</c:v>
              </c:pt>
              <c:pt idx="50">
                <c:v>-0.0072707836490792568</c:v>
              </c:pt>
              <c:pt idx="51">
                <c:v>-0.0065024453107774792</c:v>
              </c:pt>
              <c:pt idx="52">
                <c:v>-0.0056047098927905622</c:v>
              </c:pt>
              <c:pt idx="53">
                <c:v>-0.0048828526827435648</c:v>
              </c:pt>
              <c:pt idx="54">
                <c:v>-0.004743211087394541</c:v>
              </c:pt>
              <c:pt idx="55">
                <c:v>-0.0056668674613081626</c:v>
              </c:pt>
              <c:pt idx="56">
                <c:v>-0.0081542152567279924</c:v>
              </c:pt>
              <c:pt idx="57">
                <c:v>-0.012628305712461379</c:v>
              </c:pt>
              <c:pt idx="58">
                <c:v>-0.019290788184761976</c:v>
              </c:pt>
              <c:pt idx="59">
                <c:v>-0.027945933719802165</c:v>
              </c:pt>
              <c:pt idx="60">
                <c:v>-0.037823444012833253</c:v>
              </c:pt>
              <c:pt idx="61">
                <c:v>-0.047478643192062853</c:v>
              </c:pt>
              <c:pt idx="62">
                <c:v>-0.054757966603495051</c:v>
              </c:pt>
              <c:pt idx="63">
                <c:v>-0.056801679245761773</c:v>
              </c:pt>
              <c:pt idx="64">
                <c:v>-0.050120210271795869</c:v>
              </c:pt>
              <c:pt idx="65">
                <c:v>-0.031392480519415823</c:v>
              </c:pt>
              <c:pt idx="66">
                <c:v>-0.00067230657136103261</c:v>
              </c:pt>
              <c:pt idx="67">
                <c:v>0.033169145459759068</c:v>
              </c:pt>
              <c:pt idx="68">
                <c:v>0.05453699903514888</c:v>
              </c:pt>
              <c:pt idx="69">
                <c:v>0.056302370602284588</c:v>
              </c:pt>
              <c:pt idx="70">
                <c:v>0.044926008444311515</c:v>
              </c:pt>
              <c:pt idx="71">
                <c:v>0.029357192904155956</c:v>
              </c:pt>
            </c:numLit>
          </c:yVal>
        </c:ser>
        <c:ser>
          <c:idx val="3"/>
          <c:order val="3"/>
          <c:tx>
            <c:v>Φ = 90°</c:v>
          </c:tx>
          <c:spPr>
            <a:ln>
              <a:solidFill>
                <a:srgbClr val="E65D00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0.014732834161386023</c:v>
              </c:pt>
              <c:pt idx="1">
                <c:v>-0.2250818300369242</c:v>
              </c:pt>
              <c:pt idx="2">
                <c:v>0.13743100195566924</c:v>
              </c:pt>
              <c:pt idx="3">
                <c:v>-0.22642272442658334</c:v>
              </c:pt>
              <c:pt idx="4">
                <c:v>0.057325524801465716</c:v>
              </c:pt>
              <c:pt idx="5">
                <c:v>0.023805114179359717</c:v>
              </c:pt>
              <c:pt idx="6">
                <c:v>-0.06897157642624</c:v>
              </c:pt>
              <c:pt idx="7">
                <c:v>0.60136354413129955</c:v>
              </c:pt>
              <c:pt idx="8">
                <c:v>-0.15373826559817116</c:v>
              </c:pt>
              <c:pt idx="9">
                <c:v>-0.01195721589975773</c:v>
              </c:pt>
              <c:pt idx="10">
                <c:v>0.14503598559014177</c:v>
              </c:pt>
              <c:pt idx="11">
                <c:v>-0.386663470252198</c:v>
              </c:pt>
              <c:pt idx="12">
                <c:v>0.053245225375342084</c:v>
              </c:pt>
              <c:pt idx="13">
                <c:v>0.42272145543838607</c:v>
              </c:pt>
              <c:pt idx="14">
                <c:v>0.091595820543816944</c:v>
              </c:pt>
              <c:pt idx="15">
                <c:v>-0.47252941712904162</c:v>
              </c:pt>
              <c:pt idx="16">
                <c:v>0.022744717254633895</c:v>
              </c:pt>
              <c:pt idx="17">
                <c:v>0.14614939461774207</c:v>
              </c:pt>
              <c:pt idx="18">
                <c:v>0.1307801009191627</c:v>
              </c:pt>
              <c:pt idx="19">
                <c:v>0.099604182851935272</c:v>
              </c:pt>
              <c:pt idx="20">
                <c:v>0.085221153778834283</c:v>
              </c:pt>
              <c:pt idx="21">
                <c:v>-0.099069609935469</c:v>
              </c:pt>
              <c:pt idx="22">
                <c:v>-0.18822764485558244</c:v>
              </c:pt>
              <c:pt idx="23">
                <c:v>-0.22363968192747632</c:v>
              </c:pt>
              <c:pt idx="24">
                <c:v>0.14189473018907536</c:v>
              </c:pt>
              <c:pt idx="25">
                <c:v>0.34494512158338625</c:v>
              </c:pt>
              <c:pt idx="26">
                <c:v>-0.1366342302578393</c:v>
              </c:pt>
              <c:pt idx="27">
                <c:v>0.058725355277596543</c:v>
              </c:pt>
              <c:pt idx="28">
                <c:v>0.31226721766082671</c:v>
              </c:pt>
              <c:pt idx="29">
                <c:v>-0.027261562495825922</c:v>
              </c:pt>
              <c:pt idx="30">
                <c:v>0.27312180153633581</c:v>
              </c:pt>
              <c:pt idx="31">
                <c:v>-0.035803609814120139</c:v>
              </c:pt>
              <c:pt idx="32">
                <c:v>0.029197408009301023</c:v>
              </c:pt>
              <c:pt idx="33">
                <c:v>-0.11045201514172023</c:v>
              </c:pt>
              <c:pt idx="34">
                <c:v>0.035507274407023844</c:v>
              </c:pt>
              <c:pt idx="35">
                <c:v>-0.0056353614040926727</c:v>
              </c:pt>
              <c:pt idx="36">
                <c:v>-0.00098679783233378477</c:v>
              </c:pt>
              <c:pt idx="37">
                <c:v>0.0097658958322745064</c:v>
              </c:pt>
              <c:pt idx="38">
                <c:v>-0.11508275412501875</c:v>
              </c:pt>
              <c:pt idx="39">
                <c:v>0.098979854185652985</c:v>
              </c:pt>
              <c:pt idx="40">
                <c:v>0.10325711264464223</c:v>
              </c:pt>
              <c:pt idx="41">
                <c:v>-0.084018546256897211</c:v>
              </c:pt>
              <c:pt idx="42">
                <c:v>-0.29239908974085566</c:v>
              </c:pt>
              <c:pt idx="43">
                <c:v>-0.062784652717245731</c:v>
              </c:pt>
              <c:pt idx="44">
                <c:v>-0.25362928528774403</c:v>
              </c:pt>
              <c:pt idx="45">
                <c:v>0.063128831368122251</c:v>
              </c:pt>
              <c:pt idx="46">
                <c:v>0.24383858339766754</c:v>
              </c:pt>
              <c:pt idx="47">
                <c:v>-0.54038717809602244</c:v>
              </c:pt>
              <c:pt idx="48">
                <c:v>-0.18237986323448291</c:v>
              </c:pt>
              <c:pt idx="49">
                <c:v>0.3544214675926432</c:v>
              </c:pt>
              <c:pt idx="50">
                <c:v>0.30653675943301556</c:v>
              </c:pt>
              <c:pt idx="51">
                <c:v>0.081916404245688593</c:v>
              </c:pt>
              <c:pt idx="52">
                <c:v>-0.24969878653564714</c:v>
              </c:pt>
              <c:pt idx="53">
                <c:v>-0.2417874060145386</c:v>
              </c:pt>
              <c:pt idx="54">
                <c:v>-0.25269967721044956</c:v>
              </c:pt>
              <c:pt idx="55">
                <c:v>-0.20087843020488166</c:v>
              </c:pt>
              <c:pt idx="56">
                <c:v>0.10891375077933763</c:v>
              </c:pt>
              <c:pt idx="57">
                <c:v>0.4949329610351984</c:v>
              </c:pt>
              <c:pt idx="58">
                <c:v>0.65986563677669807</c:v>
              </c:pt>
              <c:pt idx="59">
                <c:v>-0.38158393091174</c:v>
              </c:pt>
              <c:pt idx="60">
                <c:v>-0.052991924508386148</c:v>
              </c:pt>
              <c:pt idx="61">
                <c:v>0.53507770652605191</c:v>
              </c:pt>
              <c:pt idx="62">
                <c:v>-0.00027101535889575913</c:v>
              </c:pt>
              <c:pt idx="63">
                <c:v>-0.13206373898655577</c:v>
              </c:pt>
              <c:pt idx="64">
                <c:v>0.39422198901250621</c:v>
              </c:pt>
              <c:pt idx="65">
                <c:v>0.33715192305195624</c:v>
              </c:pt>
              <c:pt idx="66">
                <c:v>-0.035584953586212685</c:v>
              </c:pt>
              <c:pt idx="67">
                <c:v>-0.09700728072568357</c:v>
              </c:pt>
              <c:pt idx="68">
                <c:v>0.13905045419445441</c:v>
              </c:pt>
              <c:pt idx="69">
                <c:v>0.18767246079186939</c:v>
              </c:pt>
              <c:pt idx="70">
                <c:v>-0.3867870828493099</c:v>
              </c:pt>
              <c:pt idx="71">
                <c:v>-0.0053120310147476294</c:v>
              </c:pt>
            </c:numLit>
          </c:yVal>
        </c:ser>
        <c:ser>
          <c:idx val="4"/>
          <c:order val="4"/>
          <c:tx>
            <c:v>Φ = 0°</c:v>
          </c:tx>
          <c:spPr>
            <a:ln>
              <a:solidFill>
                <a:srgbClr val="B5EE00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-0.024296508415981938</c:v>
              </c:pt>
              <c:pt idx="1">
                <c:v>-0.030546081575977962</c:v>
              </c:pt>
              <c:pt idx="2">
                <c:v>-0.033922938314748088</c:v>
              </c:pt>
              <c:pt idx="3">
                <c:v>-0.030886263885848277</c:v>
              </c:pt>
              <c:pt idx="4">
                <c:v>-0.017286986554360343</c:v>
              </c:pt>
              <c:pt idx="5">
                <c:v>0.0058244259614185839</c:v>
              </c:pt>
              <c:pt idx="6">
                <c:v>0.028220889648113732</c:v>
              </c:pt>
              <c:pt idx="7">
                <c:v>0.040739654352076271</c:v>
              </c:pt>
              <c:pt idx="8">
                <c:v>0.043298160527515506</c:v>
              </c:pt>
              <c:pt idx="9">
                <c:v>0.039891811826142265</c:v>
              </c:pt>
              <c:pt idx="10">
                <c:v>0.033866460025336019</c:v>
              </c:pt>
              <c:pt idx="11">
                <c:v>0.027246286978633266</c:v>
              </c:pt>
              <c:pt idx="12">
                <c:v>0.021199985191303467</c:v>
              </c:pt>
              <c:pt idx="13">
                <c:v>0.016363904619473724</c:v>
              </c:pt>
              <c:pt idx="14">
                <c:v>0.012976969562575708</c:v>
              </c:pt>
              <c:pt idx="15">
                <c:v>0.010953496238385452</c:v>
              </c:pt>
              <c:pt idx="16">
                <c:v>0.0099970803044784288</c:v>
              </c:pt>
              <c:pt idx="17">
                <c:v>0.0097236595353735675</c:v>
              </c:pt>
              <c:pt idx="18">
                <c:v>0.0097681484622172288</c:v>
              </c:pt>
              <c:pt idx="19">
                <c:v>0.009850011004416695</c:v>
              </c:pt>
              <c:pt idx="20">
                <c:v>0.0097965900710598065</c:v>
              </c:pt>
              <c:pt idx="21">
                <c:v>0.00953334174731534</c:v>
              </c:pt>
              <c:pt idx="22">
                <c:v>0.0090595229390368851</c:v>
              </c:pt>
              <c:pt idx="23">
                <c:v>0.0084185601580203766</c:v>
              </c:pt>
              <c:pt idx="24">
                <c:v>0.0076731492496056684</c:v>
              </c:pt>
              <c:pt idx="25">
                <c:v>0.00688770240980579</c:v>
              </c:pt>
              <c:pt idx="26">
                <c:v>0.0061162119023363565</c:v>
              </c:pt>
              <c:pt idx="27">
                <c:v>0.0053984699664734685</c:v>
              </c:pt>
              <c:pt idx="28">
                <c:v>0.004758744379370454</c:v>
              </c:pt>
              <c:pt idx="29">
                <c:v>0.0042076021662405781</c:v>
              </c:pt>
              <c:pt idx="30">
                <c:v>0.0037447717115490458</c:v>
              </c:pt>
              <c:pt idx="31">
                <c:v>0.0033620924692315734</c:v>
              </c:pt>
              <c:pt idx="32">
                <c:v>0.0030466617093728183</c:v>
              </c:pt>
              <c:pt idx="33">
                <c:v>0.0027828222749982081</c:v>
              </c:pt>
              <c:pt idx="34">
                <c:v>0.0025539205091318091</c:v>
              </c:pt>
              <c:pt idx="35">
                <c:v>0.002343184044183674</c:v>
              </c:pt>
              <c:pt idx="36">
                <c:v>0.0021339599680270829</c:v>
              </c:pt>
              <c:pt idx="37">
                <c:v>0.0019097378622066449</c:v>
              </c:pt>
              <c:pt idx="38">
                <c:v>0.001654307801123229</c:v>
              </c:pt>
              <c:pt idx="39">
                <c:v>0.0013523566029701557</c:v>
              </c:pt>
              <c:pt idx="40">
                <c:v>0.00099112861884441861</c:v>
              </c:pt>
              <c:pt idx="41">
                <c:v>0.00056309319464951219</c:v>
              </c:pt>
              <c:pt idx="42">
                <c:v>6.943191919879841E-05</c:v>
              </c:pt>
              <c:pt idx="43">
                <c:v>-0.0004764771782869625</c:v>
              </c:pt>
              <c:pt idx="44">
                <c:v>-0.0010477503867963192</c:v>
              </c:pt>
              <c:pt idx="45">
                <c:v>-0.0016063924110438859</c:v>
              </c:pt>
              <c:pt idx="46">
                <c:v>-0.0021116817457917897</c:v>
              </c:pt>
              <c:pt idx="47">
                <c:v>-0.0025347326073828316</c:v>
              </c:pt>
              <c:pt idx="48">
                <c:v>-0.0028769336169143147</c:v>
              </c:pt>
              <c:pt idx="49">
                <c:v>-0.0031873072814928168</c:v>
              </c:pt>
              <c:pt idx="50">
                <c:v>-0.0035720292825611273</c:v>
              </c:pt>
              <c:pt idx="51">
                <c:v>-0.0041928552243928391</c:v>
              </c:pt>
              <c:pt idx="52">
                <c:v>-0.0052512668413349523</c:v>
              </c:pt>
              <c:pt idx="53">
                <c:v>-0.006961660154514192</c:v>
              </c:pt>
              <c:pt idx="54">
                <c:v>-0.0095157180202823672</c:v>
              </c:pt>
              <c:pt idx="55">
                <c:v>-0.013041577448275759</c:v>
              </c:pt>
              <c:pt idx="56">
                <c:v>-0.017564175238166835</c:v>
              </c:pt>
              <c:pt idx="57">
                <c:v>-0.022973398166145926</c:v>
              </c:pt>
              <c:pt idx="58">
                <c:v>-0.029013127232472839</c:v>
              </c:pt>
              <c:pt idx="59">
                <c:v>-0.0352997223536499</c:v>
              </c:pt>
              <c:pt idx="60">
                <c:v>-0.041375787138713885</c:v>
              </c:pt>
              <c:pt idx="61">
                <c:v>-0.046768539212704921</c:v>
              </c:pt>
              <c:pt idx="62">
                <c:v>-0.051020525413875112</c:v>
              </c:pt>
              <c:pt idx="63">
                <c:v>-0.053597642991002517</c:v>
              </c:pt>
              <c:pt idx="64">
                <c:v>-0.053652612240216266</c:v>
              </c:pt>
              <c:pt idx="65">
                <c:v>-0.049767302774633565</c:v>
              </c:pt>
              <c:pt idx="66">
                <c:v>-0.0404187964404536</c:v>
              </c:pt>
              <c:pt idx="67">
                <c:v>-0.026566661914395853</c:v>
              </c:pt>
              <c:pt idx="68">
                <c:v>-0.014140995789740119</c:v>
              </c:pt>
              <c:pt idx="69">
                <c:v>-0.0091177907576452284</c:v>
              </c:pt>
              <c:pt idx="70">
                <c:v>-0.011306726251865518</c:v>
              </c:pt>
              <c:pt idx="71">
                <c:v>-0.017278498476323328</c:v>
              </c:pt>
            </c:numLit>
          </c:yVal>
        </c:ser>
        <c:ser>
          <c:idx val="5"/>
          <c:order val="5"/>
          <c:tx>
            <c:v>Φ = 90°</c:v>
          </c:tx>
          <c:spPr>
            <a:ln>
              <a:solidFill>
                <a:srgbClr val="B5EE00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-0.024296508415981941</c:v>
              </c:pt>
              <c:pt idx="1">
                <c:v>0.14968180971352987</c:v>
              </c:pt>
              <c:pt idx="2">
                <c:v>0.059247873586065675</c:v>
              </c:pt>
              <c:pt idx="3">
                <c:v>-0.0054310645013301634</c:v>
              </c:pt>
              <c:pt idx="4">
                <c:v>0.35963560763888819</c:v>
              </c:pt>
              <c:pt idx="5">
                <c:v>-0.19850145217468346</c:v>
              </c:pt>
              <c:pt idx="6">
                <c:v>0.49932376595851613</c:v>
              </c:pt>
              <c:pt idx="7">
                <c:v>-0.34397314539762797</c:v>
              </c:pt>
              <c:pt idx="8">
                <c:v>0.53667943423067688</c:v>
              </c:pt>
              <c:pt idx="9">
                <c:v>0.053495461166253491</c:v>
              </c:pt>
              <c:pt idx="10">
                <c:v>-0.3123659311741277</c:v>
              </c:pt>
              <c:pt idx="11">
                <c:v>0.17134840878826432</c:v>
              </c:pt>
              <c:pt idx="12">
                <c:v>-0.068471915083924847</c:v>
              </c:pt>
              <c:pt idx="13">
                <c:v>0.11300856138278083</c:v>
              </c:pt>
              <c:pt idx="14">
                <c:v>0.036395942010069141</c:v>
              </c:pt>
              <c:pt idx="15">
                <c:v>-0.50885745382854453</c:v>
              </c:pt>
              <c:pt idx="16">
                <c:v>0.069944402213938314</c:v>
              </c:pt>
              <c:pt idx="17">
                <c:v>0.24924312753704345</c:v>
              </c:pt>
              <c:pt idx="18">
                <c:v>0.18434543522276806</c:v>
              </c:pt>
              <c:pt idx="19">
                <c:v>0.58816197030472317</c:v>
              </c:pt>
              <c:pt idx="20">
                <c:v>0.36614975458602256</c:v>
              </c:pt>
              <c:pt idx="21">
                <c:v>0.033861734951468644</c:v>
              </c:pt>
              <c:pt idx="22">
                <c:v>-0.28578745019375912</c:v>
              </c:pt>
              <c:pt idx="23">
                <c:v>0.016139136050775982</c:v>
              </c:pt>
              <c:pt idx="24">
                <c:v>-0.069736167017696</c:v>
              </c:pt>
              <c:pt idx="25">
                <c:v>0.20649861422788104</c:v>
              </c:pt>
              <c:pt idx="26">
                <c:v>-0.49281381522295037</c:v>
              </c:pt>
              <c:pt idx="27">
                <c:v>0.0779591625378956</c:v>
              </c:pt>
              <c:pt idx="28">
                <c:v>-0.48750391993565889</c:v>
              </c:pt>
              <c:pt idx="29">
                <c:v>-0.31362628749102667</c:v>
              </c:pt>
              <c:pt idx="30">
                <c:v>-0.13960816751867125</c:v>
              </c:pt>
              <c:pt idx="31">
                <c:v>-0.31024812922360512</c:v>
              </c:pt>
              <c:pt idx="32">
                <c:v>-0.029646097700603381</c:v>
              </c:pt>
              <c:pt idx="33">
                <c:v>-0.0027245956142208688</c:v>
              </c:pt>
              <c:pt idx="34">
                <c:v>0.00071677675627201812</c:v>
              </c:pt>
              <c:pt idx="35">
                <c:v>-0.031224925793522405</c:v>
              </c:pt>
              <c:pt idx="36">
                <c:v>0.0021339599680270829</c:v>
              </c:pt>
              <c:pt idx="37">
                <c:v>-0.015823118856329445</c:v>
              </c:pt>
              <c:pt idx="38">
                <c:v>-0.0011671791154788131</c:v>
              </c:pt>
              <c:pt idx="39">
                <c:v>0.0002574306064690403</c:v>
              </c:pt>
              <c:pt idx="40">
                <c:v>0.042977861575634713</c:v>
              </c:pt>
              <c:pt idx="41">
                <c:v>-0.49075864093995875</c:v>
              </c:pt>
              <c:pt idx="42">
                <c:v>-0.29226019757043126</c:v>
              </c:pt>
              <c:pt idx="43">
                <c:v>-0.41447446703425761</c:v>
              </c:pt>
              <c:pt idx="44">
                <c:v>0.005184693309662639</c:v>
              </c:pt>
              <c:pt idx="45">
                <c:v>0.0014850601165419264</c:v>
              </c:pt>
              <c:pt idx="46">
                <c:v>-0.31033119192034592</c:v>
              </c:pt>
              <c:pt idx="47">
                <c:v>0.14409105861952115</c:v>
              </c:pt>
              <c:pt idx="48">
                <c:v>-0.090967234720099446</c:v>
              </c:pt>
              <c:pt idx="49">
                <c:v>-0.099300005503795835</c:v>
              </c:pt>
              <c:pt idx="50">
                <c:v>-0.45186537208894362</c:v>
              </c:pt>
              <c:pt idx="51">
                <c:v>0.18957804116981206</c:v>
              </c:pt>
              <c:pt idx="52">
                <c:v>0.57579888001061941</c:v>
              </c:pt>
              <c:pt idx="53">
                <c:v>0.55845393434453727</c:v>
              </c:pt>
              <c:pt idx="54">
                <c:v>0.4003588820750727</c:v>
              </c:pt>
              <c:pt idx="55">
                <c:v>0.77877887760598374</c:v>
              </c:pt>
              <c:pt idx="56">
                <c:v>0.35309261021399618</c:v>
              </c:pt>
              <c:pt idx="57">
                <c:v>-0.62180940770452908</c:v>
              </c:pt>
              <c:pt idx="58">
                <c:v>-0.60581199159787036</c:v>
              </c:pt>
              <c:pt idx="59">
                <c:v>0.40698216889534111</c:v>
              </c:pt>
              <c:pt idx="60">
                <c:v>-0.075269230419149319</c:v>
              </c:pt>
              <c:pt idx="61">
                <c:v>-0.035877608663067606</c:v>
              </c:pt>
              <c:pt idx="62">
                <c:v>-0.3267697195129356</c:v>
              </c:pt>
              <c:pt idx="63">
                <c:v>0.1150949375782115</c:v>
              </c:pt>
              <c:pt idx="64">
                <c:v>-0.00416799620017671</c:v>
              </c:pt>
              <c:pt idx="65">
                <c:v>-0.138140086370535</c:v>
              </c:pt>
              <c:pt idx="66">
                <c:v>0.28394547875913062</c:v>
              </c:pt>
              <c:pt idx="67">
                <c:v>-0.42355399729220616</c:v>
              </c:pt>
              <c:pt idx="68">
                <c:v>0.044811496498173987</c:v>
              </c:pt>
              <c:pt idx="69">
                <c:v>0.049765489992085445</c:v>
              </c:pt>
              <c:pt idx="70">
                <c:v>0.02028817419369365</c:v>
              </c:pt>
              <c:pt idx="71">
                <c:v>-0.1310772461940771</c:v>
              </c:pt>
            </c:numLit>
          </c:yVal>
        </c:ser>
        <c:ser>
          <c:idx val="6"/>
          <c:order val="6"/>
          <c:tx>
            <c:v>Φ = 0°</c:v>
          </c:tx>
          <c:spPr>
            <a:ln>
              <a:solidFill>
                <a:srgbClr val="B7DEE8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-0.011280236376222694</c:v>
              </c:pt>
              <c:pt idx="1">
                <c:v>-0.012567341851652189</c:v>
              </c:pt>
              <c:pt idx="2">
                <c:v>-0.012115751143948096</c:v>
              </c:pt>
              <c:pt idx="3">
                <c:v>-0.006986696116757187</c:v>
              </c:pt>
              <c:pt idx="4">
                <c:v>0.0062126497213181925</c:v>
              </c:pt>
              <c:pt idx="5">
                <c:v>0.025963740745659322</c:v>
              </c:pt>
              <c:pt idx="6">
                <c:v>0.042841964821991395</c:v>
              </c:pt>
              <c:pt idx="7">
                <c:v>0.04956865728230065</c:v>
              </c:pt>
              <c:pt idx="8">
                <c:v>0.047295242719980819</c:v>
              </c:pt>
              <c:pt idx="9">
                <c:v>0.04011520693987615</c:v>
              </c:pt>
              <c:pt idx="10">
                <c:v>0.03107729050661737</c:v>
              </c:pt>
              <c:pt idx="11">
                <c:v>0.021963734992204234</c:v>
              </c:pt>
              <c:pt idx="12">
                <c:v>0.013828319488893889</c:v>
              </c:pt>
              <c:pt idx="13">
                <c:v>0.00728426611682386</c:v>
              </c:pt>
              <c:pt idx="14">
                <c:v>0.0025981676082460809</c:v>
              </c:pt>
              <c:pt idx="15">
                <c:v>-0.00027485318024656337</c:v>
              </c:pt>
              <c:pt idx="16">
                <c:v>-0.0016109034753529136</c:v>
              </c:pt>
              <c:pt idx="17">
                <c:v>-0.0018182584441761686</c:v>
              </c:pt>
              <c:pt idx="18">
                <c:v>-0.0013357632462206981</c:v>
              </c:pt>
              <c:pt idx="19">
                <c:v>-0.00055306106294830822</c:v>
              </c:pt>
              <c:pt idx="20">
                <c:v>0.0002384139688455784</c:v>
              </c:pt>
              <c:pt idx="21">
                <c:v>0.00086096667633719719</c:v>
              </c:pt>
              <c:pt idx="22">
                <c:v>0.0012418841035179878</c:v>
              </c:pt>
              <c:pt idx="23">
                <c:v>0.0013880433064743381</c:v>
              </c:pt>
              <c:pt idx="24">
                <c:v>0.0013543979868765659</c:v>
              </c:pt>
              <c:pt idx="25">
                <c:v>0.0012151451446378483</c:v>
              </c:pt>
              <c:pt idx="26">
                <c:v>0.001041120257964601</c:v>
              </c:pt>
              <c:pt idx="27">
                <c:v>0.00088785932014553667</c:v>
              </c:pt>
              <c:pt idx="28">
                <c:v>0.00079121509654972422</c:v>
              </c:pt>
              <c:pt idx="29">
                <c:v>0.0007684820420215307</c:v>
              </c:pt>
              <c:pt idx="30">
                <c:v>0.00082168286910195524</c:v>
              </c:pt>
              <c:pt idx="31">
                <c:v>0.00094110280977600317</c:v>
              </c:pt>
              <c:pt idx="32">
                <c:v>0.0011082626567885479</c:v>
              </c:pt>
              <c:pt idx="33">
                <c:v>0.001298540370923454</c:v>
              </c:pt>
              <c:pt idx="34">
                <c:v>0.0014839464243281886</c:v>
              </c:pt>
              <c:pt idx="35">
                <c:v>0.0016359737743629253</c:v>
              </c:pt>
              <c:pt idx="36">
                <c:v>0.0017284939998995013</c:v>
              </c:pt>
              <c:pt idx="37">
                <c:v>0.0017404130939962751</c:v>
              </c:pt>
              <c:pt idx="38">
                <c:v>0.0016577460572762654</c:v>
              </c:pt>
              <c:pt idx="39">
                <c:v>0.0014751663209219515</c:v>
              </c:pt>
              <c:pt idx="40">
                <c:v>0.0011969823497772008</c:v>
              </c:pt>
              <c:pt idx="41">
                <c:v>0.00083777886473186658</c:v>
              </c:pt>
              <c:pt idx="42">
                <c:v>0.00042277314911898716</c:v>
              </c:pt>
              <c:pt idx="43">
                <c:v>-1.2328230048258551E-05</c:v>
              </c:pt>
              <c:pt idx="44">
                <c:v>-0.00042248635072682716</c:v>
              </c:pt>
              <c:pt idx="45">
                <c:v>-0.00075682286306035234</c:v>
              </c:pt>
              <c:pt idx="46">
                <c:v>-0.00096539422144556008</c:v>
              </c:pt>
              <c:pt idx="47">
                <c:v>-0.0010095181809952945</c:v>
              </c:pt>
              <c:pt idx="48">
                <c:v>-0.00087410512475016454</c:v>
              </c:pt>
              <c:pt idx="49">
                <c:v>-0.00057862049617281146</c:v>
              </c:pt>
              <c:pt idx="50">
                <c:v>-0.00018329748435018565</c:v>
              </c:pt>
              <c:pt idx="51">
                <c:v>0.00021321683433460557</c:v>
              </c:pt>
              <c:pt idx="52">
                <c:v>0.00048354621152611467</c:v>
              </c:pt>
              <c:pt idx="53">
                <c:v>0.00048939887340881223</c:v>
              </c:pt>
              <c:pt idx="54">
                <c:v>0.0001066054725955263</c:v>
              </c:pt>
              <c:pt idx="55">
                <c:v>-0.0007430627454817041</c:v>
              </c:pt>
              <c:pt idx="56">
                <c:v>-0.0020555896191014195</c:v>
              </c:pt>
              <c:pt idx="57">
                <c:v>-0.0037142180548198934</c:v>
              </c:pt>
              <c:pt idx="58">
                <c:v>-0.0054775232510132733</c:v>
              </c:pt>
              <c:pt idx="59">
                <c:v>-0.0070023349337564478</c:v>
              </c:pt>
              <c:pt idx="60">
                <c:v>-0.0079100242807154143</c:v>
              </c:pt>
              <c:pt idx="61">
                <c:v>-0.0078854730560679823</c:v>
              </c:pt>
              <c:pt idx="62">
                <c:v>-0.0067820230511260625</c:v>
              </c:pt>
              <c:pt idx="63">
                <c:v>-0.004697591460579539</c:v>
              </c:pt>
              <c:pt idx="64">
                <c:v>-0.0020329397471029694</c:v>
              </c:pt>
              <c:pt idx="65">
                <c:v>0.00041913082709319085</c:v>
              </c:pt>
              <c:pt idx="66">
                <c:v>0.0014452111812167745</c:v>
              </c:pt>
              <c:pt idx="67">
                <c:v>8.2046164629972259E-05</c:v>
              </c:pt>
              <c:pt idx="68">
                <c:v>-0.0029438784179468087</c:v>
              </c:pt>
              <c:pt idx="69">
                <c:v>-0.0058319747018225438</c:v>
              </c:pt>
              <c:pt idx="70">
                <c:v>-0.0079314683727605279</c:v>
              </c:pt>
              <c:pt idx="71">
                <c:v>-0.0096361171001178563</c:v>
              </c:pt>
            </c:numLit>
          </c:yVal>
        </c:ser>
        <c:ser>
          <c:idx val="7"/>
          <c:order val="7"/>
          <c:tx>
            <c:v>Φ = 90°</c:v>
          </c:tx>
          <c:spPr>
            <a:ln>
              <a:solidFill>
                <a:srgbClr val="B7DEE8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-0.011280236376222696</c:v>
              </c:pt>
              <c:pt idx="1">
                <c:v>0.070241740670045058</c:v>
              </c:pt>
              <c:pt idx="2">
                <c:v>0.070489403375790807</c:v>
              </c:pt>
              <c:pt idx="3">
                <c:v>0.14648183890065802</c:v>
              </c:pt>
              <c:pt idx="4">
                <c:v>-0.088064295071824866</c:v>
              </c:pt>
              <c:pt idx="5">
                <c:v>-0.093761320362110087</c:v>
              </c:pt>
              <c:pt idx="6">
                <c:v>-0.47364095894211022</c:v>
              </c:pt>
              <c:pt idx="7">
                <c:v>-0.1583629120034567</c:v>
              </c:pt>
              <c:pt idx="8">
                <c:v>0.30478813373740854</c:v>
              </c:pt>
              <c:pt idx="9">
                <c:v>-0.0056747218612343206</c:v>
              </c:pt>
              <c:pt idx="10">
                <c:v>-0.18336145214014535</c:v>
              </c:pt>
              <c:pt idx="11">
                <c:v>0.515880153157523</c:v>
              </c:pt>
              <c:pt idx="12">
                <c:v>0.27506999979890473</c:v>
              </c:pt>
              <c:pt idx="13">
                <c:v>0.41958660683646504</c:v>
              </c:pt>
              <c:pt idx="14">
                <c:v>-0.12678842246146826</c:v>
              </c:pt>
              <c:pt idx="15">
                <c:v>0.33428825737731671</c:v>
              </c:pt>
              <c:pt idx="16">
                <c:v>0.010968523441533842</c:v>
              </c:pt>
              <c:pt idx="17">
                <c:v>-0.040152517175250382</c:v>
              </c:pt>
              <c:pt idx="18">
                <c:v>-0.1552080597174875</c:v>
              </c:pt>
              <c:pt idx="19">
                <c:v>-0.32408652487438266</c:v>
              </c:pt>
              <c:pt idx="20">
                <c:v>-0.24968733101936072</c:v>
              </c:pt>
              <c:pt idx="21">
                <c:v>0.38967661367518713</c:v>
              </c:pt>
              <c:pt idx="22">
                <c:v>-0.057784798049180491</c:v>
              </c:pt>
              <c:pt idx="23">
                <c:v>-0.29629898065650423</c:v>
              </c:pt>
              <c:pt idx="24">
                <c:v>0.29598876368965243</c:v>
              </c:pt>
              <c:pt idx="25">
                <c:v>-0.40513578785505505</c:v>
              </c:pt>
              <c:pt idx="26">
                <c:v>-0.593510840830828</c:v>
              </c:pt>
              <c:pt idx="27">
                <c:v>0.075053036551825034</c:v>
              </c:pt>
              <c:pt idx="28">
                <c:v>-0.10359195244212505</c:v>
              </c:pt>
              <c:pt idx="29">
                <c:v>0.18228234320288192</c:v>
              </c:pt>
              <c:pt idx="30">
                <c:v>-0.501007939985699</c:v>
              </c:pt>
              <c:pt idx="31">
                <c:v>0.036852193074376219</c:v>
              </c:pt>
              <c:pt idx="32">
                <c:v>-0.034462398851677054</c:v>
              </c:pt>
              <c:pt idx="33">
                <c:v>0.0063184365258320283</c:v>
              </c:pt>
              <c:pt idx="34">
                <c:v>-7.799348934301424E-05</c:v>
              </c:pt>
              <c:pt idx="35">
                <c:v>-0.020273441323438678</c:v>
              </c:pt>
              <c:pt idx="36">
                <c:v>0.0017284939998995013</c:v>
              </c:pt>
              <c:pt idx="37">
                <c:v>-0.079138880800299058</c:v>
              </c:pt>
              <c:pt idx="38">
                <c:v>-0.027396186333903273</c:v>
              </c:pt>
              <c:pt idx="39">
                <c:v>-0.013005711424317614</c:v>
              </c:pt>
              <c:pt idx="40">
                <c:v>-0.048520503308883259</c:v>
              </c:pt>
              <c:pt idx="41">
                <c:v>-0.65444997154338869</c:v>
              </c:pt>
              <c:pt idx="42">
                <c:v>-0.18488968323275579</c:v>
              </c:pt>
              <c:pt idx="43">
                <c:v>0.28432180332170276</c:v>
              </c:pt>
              <c:pt idx="44">
                <c:v>-0.072667349946689289</c:v>
              </c:pt>
              <c:pt idx="45">
                <c:v>0.067256357496690081</c:v>
              </c:pt>
              <c:pt idx="46">
                <c:v>-0.34078593175445271</c:v>
              </c:pt>
              <c:pt idx="47">
                <c:v>0.034457150737866309</c:v>
              </c:pt>
              <c:pt idx="48">
                <c:v>0.51291332453718541</c:v>
              </c:pt>
              <c:pt idx="49">
                <c:v>-0.17672251080069948</c:v>
              </c:pt>
              <c:pt idx="50">
                <c:v>-0.559962854334483</c:v>
              </c:pt>
              <c:pt idx="51">
                <c:v>0.0380058112597842</c:v>
              </c:pt>
              <c:pt idx="52">
                <c:v>0.12987194004206365</c:v>
              </c:pt>
              <c:pt idx="53">
                <c:v>-0.07447758847230096</c:v>
              </c:pt>
              <c:pt idx="54">
                <c:v>-0.18328005173795009</c:v>
              </c:pt>
              <c:pt idx="55">
                <c:v>-0.13370810012105419</c:v>
              </c:pt>
              <c:pt idx="56">
                <c:v>0.056954380935233646</c:v>
              </c:pt>
              <c:pt idx="57">
                <c:v>-0.31773364162194273</c:v>
              </c:pt>
              <c:pt idx="58">
                <c:v>0.011289309941607248</c:v>
              </c:pt>
              <c:pt idx="59">
                <c:v>-0.080388147878708266</c:v>
              </c:pt>
              <c:pt idx="60">
                <c:v>0.0627867731475017</c:v>
              </c:pt>
              <c:pt idx="61">
                <c:v>0.39256019327538549</c:v>
              </c:pt>
              <c:pt idx="62">
                <c:v>-0.3126944874486155</c:v>
              </c:pt>
              <c:pt idx="63">
                <c:v>0.047455342402562127</c:v>
              </c:pt>
              <c:pt idx="64">
                <c:v>0.0077322529081123572</c:v>
              </c:pt>
              <c:pt idx="65">
                <c:v>0.010676895788637899</c:v>
              </c:pt>
              <c:pt idx="66">
                <c:v>0.058601366169345678</c:v>
              </c:pt>
              <c:pt idx="67">
                <c:v>-0.398806725868993</c:v>
              </c:pt>
              <c:pt idx="68">
                <c:v>0.010027801291625017</c:v>
              </c:pt>
              <c:pt idx="69">
                <c:v>-0.097957032594053042</c:v>
              </c:pt>
              <c:pt idx="70">
                <c:v>-0.041236237426338633</c:v>
              </c:pt>
              <c:pt idx="71">
                <c:v>-0.23675683743968609</c:v>
              </c:pt>
            </c:numLit>
          </c:y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9824"/>
        <c:axId val="147931904"/>
      </c:scatterChart>
      <c:valAx>
        <c:axId val="144349824"/>
        <c:scaling>
          <c:orientation val="minMax"/>
          <c:max val="175"/>
          <c:min val="-18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Angle (°)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7931904"/>
        <c:crosses val="autoZero"/>
        <c:crossBetween val="midCat"/>
      </c:valAx>
      <c:valAx>
        <c:axId val="147931904"/>
        <c:scaling>
          <c:orientation val="minMax"/>
          <c:max val="1"/>
          <c:min val="-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Axial Ratio 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349824"/>
        <c:crossesAt val="0"/>
        <c:crossBetween val="midCat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Z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ZA" sz="1600" dirty="0" smtClean="0"/>
              <a:t>Axial Ratio (IEEE)</a:t>
            </a:r>
            <a:endParaRPr lang="en-ZA" sz="1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Φ = 0°</c:v>
          </c:tx>
          <c:spPr>
            <a:ln>
              <a:solidFill>
                <a:srgbClr val="0099C9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28.704606513806116</c:v>
              </c:pt>
              <c:pt idx="1">
                <c:v>31.093313827041264</c:v>
              </c:pt>
              <c:pt idx="2">
                <c:v>32.1122018659895</c:v>
              </c:pt>
              <c:pt idx="3">
                <c:v>30.389902972918176</c:v>
              </c:pt>
              <c:pt idx="4">
                <c:v>26.922465581804129</c:v>
              </c:pt>
              <c:pt idx="5">
                <c:v>23.745965270811574</c:v>
              </c:pt>
              <c:pt idx="6">
                <c:v>21.83096747876008</c:v>
              </c:pt>
              <c:pt idx="7">
                <c:v>21.186151555567161</c:v>
              </c:pt>
              <c:pt idx="8">
                <c:v>21.458771749536403</c:v>
              </c:pt>
              <c:pt idx="9">
                <c:v>22.3194315617166</c:v>
              </c:pt>
              <c:pt idx="10">
                <c:v>23.575783604928784</c:v>
              </c:pt>
              <c:pt idx="11">
                <c:v>25.142582793143578</c:v>
              </c:pt>
              <c:pt idx="12">
                <c:v>26.985862341831744</c:v>
              </c:pt>
              <c:pt idx="13">
                <c:v>29.082841520500541</c:v>
              </c:pt>
              <c:pt idx="14">
                <c:v>31.401612602192863</c:v>
              </c:pt>
              <c:pt idx="15">
                <c:v>33.907464515979044</c:v>
              </c:pt>
              <c:pt idx="16">
                <c:v>36.576448505072079</c:v>
              </c:pt>
              <c:pt idx="17">
                <c:v>39.40308621276283</c:v>
              </c:pt>
              <c:pt idx="18">
                <c:v>42.377010862439576</c:v>
              </c:pt>
              <c:pt idx="19">
                <c:v>45.415699017754356</c:v>
              </c:pt>
              <c:pt idx="20">
                <c:v>48.262333693870943</c:v>
              </c:pt>
              <c:pt idx="21">
                <c:v>50.449341037714291</c:v>
              </c:pt>
              <c:pt idx="22">
                <c:v>51.551536240266515</c:v>
              </c:pt>
              <c:pt idx="23">
                <c:v>51.631727489969663</c:v>
              </c:pt>
              <c:pt idx="24">
                <c:v>51.206872653454141</c:v>
              </c:pt>
              <c:pt idx="25">
                <c:v>50.791141470645741</c:v>
              </c:pt>
              <c:pt idx="26">
                <c:v>50.677651497854583</c:v>
              </c:pt>
              <c:pt idx="27">
                <c:v>50.981796798751581</c:v>
              </c:pt>
              <c:pt idx="28">
                <c:v>51.73484904102888</c:v>
              </c:pt>
              <c:pt idx="29">
                <c:v>52.94928853842012</c:v>
              </c:pt>
              <c:pt idx="30">
                <c:v>54.663238240262885</c:v>
              </c:pt>
              <c:pt idx="31">
                <c:v>56.983603201515407</c:v>
              </c:pt>
              <c:pt idx="32">
                <c:v>60.1695486912663</c:v>
              </c:pt>
              <c:pt idx="33">
                <c:v>64.909044611637526</c:v>
              </c:pt>
              <c:pt idx="34">
                <c:v>74.148792314242883</c:v>
              </c:pt>
              <c:pt idx="35">
                <c:v>78.167222424507742</c:v>
              </c:pt>
              <c:pt idx="36">
                <c:v>68.251581033511115</c:v>
              </c:pt>
              <c:pt idx="37">
                <c:v>64.420863106526781</c:v>
              </c:pt>
              <c:pt idx="38">
                <c:v>62.074259472287466</c:v>
              </c:pt>
              <c:pt idx="39">
                <c:v>60.171172270449453</c:v>
              </c:pt>
              <c:pt idx="40">
                <c:v>58.245014123315713</c:v>
              </c:pt>
              <c:pt idx="41">
                <c:v>56.119077790648461</c:v>
              </c:pt>
              <c:pt idx="42">
                <c:v>53.834720192793583</c:v>
              </c:pt>
              <c:pt idx="43">
                <c:v>51.553485582209255</c:v>
              </c:pt>
              <c:pt idx="44">
                <c:v>49.454499424241291</c:v>
              </c:pt>
              <c:pt idx="45">
                <c:v>47.684985886059934</c:v>
              </c:pt>
              <c:pt idx="46">
                <c:v>46.356956131820837</c:v>
              </c:pt>
              <c:pt idx="47">
                <c:v>45.564789746010419</c:v>
              </c:pt>
              <c:pt idx="48">
                <c:v>45.410851496221916</c:v>
              </c:pt>
              <c:pt idx="49">
                <c:v>46.040633232286879</c:v>
              </c:pt>
              <c:pt idx="50">
                <c:v>47.715633839750573</c:v>
              </c:pt>
              <c:pt idx="51">
                <c:v>51.008153617475514</c:v>
              </c:pt>
              <c:pt idx="52">
                <c:v>57.6969841113941</c:v>
              </c:pt>
              <c:pt idx="53">
                <c:v>80</c:v>
              </c:pt>
              <c:pt idx="54">
                <c:v>62.672610104412961</c:v>
              </c:pt>
              <c:pt idx="55">
                <c:v>80</c:v>
              </c:pt>
              <c:pt idx="56">
                <c:v>50.5358351268617</c:v>
              </c:pt>
              <c:pt idx="57">
                <c:v>40.831719428930747</c:v>
              </c:pt>
              <c:pt idx="58">
                <c:v>34.41482971890138</c:v>
              </c:pt>
              <c:pt idx="59">
                <c:v>29.626192868913478</c:v>
              </c:pt>
              <c:pt idx="60">
                <c:v>25.918157786468029</c:v>
              </c:pt>
              <c:pt idx="61">
                <c:v>23.048421195349587</c:v>
              </c:pt>
              <c:pt idx="62">
                <c:v>20.911465620303641</c:v>
              </c:pt>
              <c:pt idx="63">
                <c:v>19.518298999601761</c:v>
              </c:pt>
              <c:pt idx="64">
                <c:v>19.046098756778729</c:v>
              </c:pt>
              <c:pt idx="65">
                <c:v>19.984809692733595</c:v>
              </c:pt>
              <c:pt idx="66">
                <c:v>23.58995875770589</c:v>
              </c:pt>
              <c:pt idx="67">
                <c:v>35.902765234527529</c:v>
              </c:pt>
              <c:pt idx="68">
                <c:v>30.587741454469324</c:v>
              </c:pt>
              <c:pt idx="69">
                <c:v>25.438045756518207</c:v>
              </c:pt>
              <c:pt idx="70">
                <c:v>24.993746205920498</c:v>
              </c:pt>
              <c:pt idx="71">
                <c:v>26.3990292287583</c:v>
              </c:pt>
            </c:numLit>
          </c:yVal>
        </c:ser>
        <c:ser>
          <c:idx val="1"/>
          <c:order val="1"/>
          <c:tx>
            <c:v>Φ = 90°</c:v>
          </c:tx>
          <c:spPr>
            <a:ln>
              <a:solidFill>
                <a:srgbClr val="0099C9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28.704606513806112</c:v>
              </c:pt>
              <c:pt idx="1">
                <c:v>44.355048718783429</c:v>
              </c:pt>
              <c:pt idx="2">
                <c:v>20.772301494679297</c:v>
              </c:pt>
              <c:pt idx="3">
                <c:v>15.878720219571861</c:v>
              </c:pt>
              <c:pt idx="4">
                <c:v>9.5233054148322012</c:v>
              </c:pt>
              <c:pt idx="5">
                <c:v>13.650585096664855</c:v>
              </c:pt>
              <c:pt idx="6">
                <c:v>24.437612515728674</c:v>
              </c:pt>
              <c:pt idx="7">
                <c:v>17.185233492683473</c:v>
              </c:pt>
              <c:pt idx="8">
                <c:v>18.620915692661764</c:v>
              </c:pt>
              <c:pt idx="9">
                <c:v>24.290639547585243</c:v>
              </c:pt>
              <c:pt idx="10">
                <c:v>18.593747648673656</c:v>
              </c:pt>
              <c:pt idx="11">
                <c:v>12.162474294628645</c:v>
              </c:pt>
              <c:pt idx="12">
                <c:v>14.338361308842373</c:v>
              </c:pt>
              <c:pt idx="13">
                <c:v>16.082209259279686</c:v>
              </c:pt>
              <c:pt idx="14">
                <c:v>14.469142932452026</c:v>
              </c:pt>
              <c:pt idx="15">
                <c:v>12.646976842822315</c:v>
              </c:pt>
              <c:pt idx="16">
                <c:v>1.6948887688411218</c:v>
              </c:pt>
              <c:pt idx="17">
                <c:v>2.37803048192947</c:v>
              </c:pt>
              <c:pt idx="18">
                <c:v>2.9608238144704586</c:v>
              </c:pt>
              <c:pt idx="19">
                <c:v>2.3472688890795261</c:v>
              </c:pt>
              <c:pt idx="20">
                <c:v>6.9675672262654693</c:v>
              </c:pt>
              <c:pt idx="21">
                <c:v>13.240702287706842</c:v>
              </c:pt>
              <c:pt idx="22">
                <c:v>20.594206296880152</c:v>
              </c:pt>
              <c:pt idx="23">
                <c:v>36.723875678028591</c:v>
              </c:pt>
              <c:pt idx="24">
                <c:v>20.902526596207469</c:v>
              </c:pt>
              <c:pt idx="25">
                <c:v>16.004098527315914</c:v>
              </c:pt>
              <c:pt idx="26">
                <c:v>14.956566686188266</c:v>
              </c:pt>
              <c:pt idx="27">
                <c:v>42.205375112386875</c:v>
              </c:pt>
              <c:pt idx="28">
                <c:v>11.228464048229487</c:v>
              </c:pt>
              <c:pt idx="29">
                <c:v>11.18898194022352</c:v>
              </c:pt>
              <c:pt idx="30">
                <c:v>37.449014569114269</c:v>
              </c:pt>
              <c:pt idx="31">
                <c:v>38.235991805714463</c:v>
              </c:pt>
              <c:pt idx="32">
                <c:v>15.113268579249858</c:v>
              </c:pt>
              <c:pt idx="33">
                <c:v>42.164653034377004</c:v>
              </c:pt>
              <c:pt idx="34">
                <c:v>21.446581785884536</c:v>
              </c:pt>
              <c:pt idx="35">
                <c:v>34.838531270978308</c:v>
              </c:pt>
              <c:pt idx="36">
                <c:v>68.251581033511073</c:v>
              </c:pt>
              <c:pt idx="37">
                <c:v>33.364813247346234</c:v>
              </c:pt>
              <c:pt idx="38">
                <c:v>29.357399590455877</c:v>
              </c:pt>
              <c:pt idx="39">
                <c:v>39.581844696696656</c:v>
              </c:pt>
              <c:pt idx="40">
                <c:v>11.447014644803282</c:v>
              </c:pt>
              <c:pt idx="41">
                <c:v>32.493912717055423</c:v>
              </c:pt>
              <c:pt idx="42">
                <c:v>27.438727746210311</c:v>
              </c:pt>
              <c:pt idx="43">
                <c:v>11.540411222065494</c:v>
              </c:pt>
              <c:pt idx="44">
                <c:v>12.060659692037126</c:v>
              </c:pt>
              <c:pt idx="45">
                <c:v>38.754062714086487</c:v>
              </c:pt>
              <c:pt idx="46">
                <c:v>13.655167767577126</c:v>
              </c:pt>
              <c:pt idx="47">
                <c:v>14.549671276892493</c:v>
              </c:pt>
              <c:pt idx="48">
                <c:v>10.837136141558254</c:v>
              </c:pt>
              <c:pt idx="49">
                <c:v>42.669470201704769</c:v>
              </c:pt>
              <c:pt idx="50">
                <c:v>37.162375691822525</c:v>
              </c:pt>
              <c:pt idx="51">
                <c:v>18.071784420147914</c:v>
              </c:pt>
              <c:pt idx="52">
                <c:v>19.364718935561719</c:v>
              </c:pt>
              <c:pt idx="53">
                <c:v>21.748816009099055</c:v>
              </c:pt>
              <c:pt idx="54">
                <c:v>26.218920469616627</c:v>
              </c:pt>
              <c:pt idx="55">
                <c:v>32.8625304842421</c:v>
              </c:pt>
              <c:pt idx="56">
                <c:v>17.3454776964818</c:v>
              </c:pt>
              <c:pt idx="57">
                <c:v>14.115706514512796</c:v>
              </c:pt>
              <c:pt idx="58">
                <c:v>12.437785398536835</c:v>
              </c:pt>
              <c:pt idx="59">
                <c:v>4.9741406870373508</c:v>
              </c:pt>
              <c:pt idx="60">
                <c:v>10.800694768705338</c:v>
              </c:pt>
              <c:pt idx="61">
                <c:v>18.053223412981726</c:v>
              </c:pt>
              <c:pt idx="62">
                <c:v>19.952935228898667</c:v>
              </c:pt>
              <c:pt idx="63">
                <c:v>15.890074997430748</c:v>
              </c:pt>
              <c:pt idx="64">
                <c:v>22.307481894778007</c:v>
              </c:pt>
              <c:pt idx="65">
                <c:v>6.5402204608654859</c:v>
              </c:pt>
              <c:pt idx="66">
                <c:v>9.15144374417032</c:v>
              </c:pt>
              <c:pt idx="67">
                <c:v>12.279977777851528</c:v>
              </c:pt>
              <c:pt idx="68">
                <c:v>15.494683244735102</c:v>
              </c:pt>
              <c:pt idx="69">
                <c:v>14.254773357354898</c:v>
              </c:pt>
              <c:pt idx="70">
                <c:v>14.228904269896871</c:v>
              </c:pt>
              <c:pt idx="71">
                <c:v>28.099390555740356</c:v>
              </c:pt>
            </c:numLit>
          </c:yVal>
        </c:ser>
        <c:ser>
          <c:idx val="2"/>
          <c:order val="2"/>
          <c:tx>
            <c:v>Φ = 0°</c:v>
          </c:tx>
          <c:spPr>
            <a:ln>
              <a:solidFill>
                <a:srgbClr val="E65D00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36.634273994236864</c:v>
              </c:pt>
              <c:pt idx="1">
                <c:v>49.111525986905121</c:v>
              </c:pt>
              <c:pt idx="2">
                <c:v>53.13158758903888</c:v>
              </c:pt>
              <c:pt idx="3">
                <c:v>65.011980650683256</c:v>
              </c:pt>
              <c:pt idx="4">
                <c:v>37.134047186804843</c:v>
              </c:pt>
              <c:pt idx="5">
                <c:v>29.273196544468046</c:v>
              </c:pt>
              <c:pt idx="6">
                <c:v>25.539497905756072</c:v>
              </c:pt>
              <c:pt idx="7">
                <c:v>24.03896152390579</c:v>
              </c:pt>
              <c:pt idx="8">
                <c:v>23.838012364860603</c:v>
              </c:pt>
              <c:pt idx="9">
                <c:v>24.42160962079463</c:v>
              </c:pt>
              <c:pt idx="10">
                <c:v>25.537650060183847</c:v>
              </c:pt>
              <c:pt idx="11">
                <c:v>27.075553493422284</c:v>
              </c:pt>
              <c:pt idx="12">
                <c:v>28.991141692541493</c:v>
              </c:pt>
              <c:pt idx="13">
                <c:v>31.266872900721605</c:v>
              </c:pt>
              <c:pt idx="14">
                <c:v>33.899078918086062</c:v>
              </c:pt>
              <c:pt idx="15">
                <c:v>36.899384757963212</c:v>
              </c:pt>
              <c:pt idx="16">
                <c:v>40.314939700134104</c:v>
              </c:pt>
              <c:pt idx="17">
                <c:v>44.2507407967984</c:v>
              </c:pt>
              <c:pt idx="18">
                <c:v>48.910893303138309</c:v>
              </c:pt>
              <c:pt idx="19">
                <c:v>54.70555296221427</c:v>
              </c:pt>
              <c:pt idx="20">
                <c:v>62.67928712085093</c:v>
              </c:pt>
              <c:pt idx="21">
                <c:v>78.960379852119416</c:v>
              </c:pt>
              <c:pt idx="22">
                <c:v>74.865982241392359</c:v>
              </c:pt>
              <c:pt idx="23">
                <c:v>70.734274994549509</c:v>
              </c:pt>
              <c:pt idx="24">
                <c:v>69.408730667712149</c:v>
              </c:pt>
              <c:pt idx="25">
                <c:v>67.797936505755885</c:v>
              </c:pt>
              <c:pt idx="26">
                <c:v>65.416344819269938</c:v>
              </c:pt>
              <c:pt idx="27">
                <c:v>62.819487753719763</c:v>
              </c:pt>
              <c:pt idx="28">
                <c:v>60.533757778638289</c:v>
              </c:pt>
              <c:pt idx="29">
                <c:v>58.780599951775955</c:v>
              </c:pt>
              <c:pt idx="30">
                <c:v>57.600413485061857</c:v>
              </c:pt>
              <c:pt idx="31">
                <c:v>56.968709977772193</c:v>
              </c:pt>
              <c:pt idx="32">
                <c:v>56.845719005103447</c:v>
              </c:pt>
              <c:pt idx="33">
                <c:v>57.189039307797515</c:v>
              </c:pt>
              <c:pt idx="34">
                <c:v>57.941151308915792</c:v>
              </c:pt>
              <c:pt idx="35">
                <c:v>58.993395333642908</c:v>
              </c:pt>
              <c:pt idx="36">
                <c:v>60.115436263632049</c:v>
              </c:pt>
              <c:pt idx="37">
                <c:v>60.875957842943969</c:v>
              </c:pt>
              <c:pt idx="38">
                <c:v>60.707713632956413</c:v>
              </c:pt>
              <c:pt idx="39">
                <c:v>59.299928637211465</c:v>
              </c:pt>
              <c:pt idx="40">
                <c:v>56.917367095449485</c:v>
              </c:pt>
              <c:pt idx="41">
                <c:v>54.117617393503117</c:v>
              </c:pt>
              <c:pt idx="42">
                <c:v>51.3404879203005</c:v>
              </c:pt>
              <c:pt idx="43">
                <c:v>48.819981586849039</c:v>
              </c:pt>
              <c:pt idx="44">
                <c:v>46.6588213089614</c:v>
              </c:pt>
              <c:pt idx="45">
                <c:v>44.899211273616785</c:v>
              </c:pt>
              <c:pt idx="46">
                <c:v>43.562349044873443</c:v>
              </c:pt>
              <c:pt idx="47">
                <c:v>42.664498805983477</c:v>
              </c:pt>
              <c:pt idx="48">
                <c:v>42.222764599002851</c:v>
              </c:pt>
              <c:pt idx="49">
                <c:v>42.254357021748994</c:v>
              </c:pt>
              <c:pt idx="50">
                <c:v>42.76837556238047</c:v>
              </c:pt>
              <c:pt idx="51">
                <c:v>43.738465835552027</c:v>
              </c:pt>
              <c:pt idx="52">
                <c:v>45.028937242899943</c:v>
              </c:pt>
              <c:pt idx="53">
                <c:v>46.226527566484982</c:v>
              </c:pt>
              <c:pt idx="54">
                <c:v>46.478550949717246</c:v>
              </c:pt>
              <c:pt idx="55">
                <c:v>44.933138893440152</c:v>
              </c:pt>
              <c:pt idx="56">
                <c:v>41.772356562668087</c:v>
              </c:pt>
              <c:pt idx="57">
                <c:v>37.973098260607586</c:v>
              </c:pt>
              <c:pt idx="58">
                <c:v>34.293000551010536</c:v>
              </c:pt>
              <c:pt idx="59">
                <c:v>31.073627506194459</c:v>
              </c:pt>
              <c:pt idx="60">
                <c:v>28.444778580326808</c:v>
              </c:pt>
              <c:pt idx="61">
                <c:v>26.470034009437239</c:v>
              </c:pt>
              <c:pt idx="62">
                <c:v>25.231053748846385</c:v>
              </c:pt>
              <c:pt idx="63">
                <c:v>24.91277649831909</c:v>
              </c:pt>
              <c:pt idx="64">
                <c:v>25.999742313139119</c:v>
              </c:pt>
              <c:pt idx="65">
                <c:v>30.063487331534535</c:v>
              </c:pt>
              <c:pt idx="66">
                <c:v>63.448652875548468</c:v>
              </c:pt>
              <c:pt idx="67">
                <c:v>29.585314342231271</c:v>
              </c:pt>
              <c:pt idx="68">
                <c:v>25.26617526640354</c:v>
              </c:pt>
              <c:pt idx="69">
                <c:v>24.989466377283417</c:v>
              </c:pt>
              <c:pt idx="70">
                <c:v>26.950043311921522</c:v>
              </c:pt>
              <c:pt idx="71">
                <c:v>30.645709468660243</c:v>
              </c:pt>
            </c:numLit>
          </c:yVal>
        </c:ser>
        <c:ser>
          <c:idx val="3"/>
          <c:order val="3"/>
          <c:tx>
            <c:v>Φ = 90°</c:v>
          </c:tx>
          <c:spPr>
            <a:ln>
              <a:solidFill>
                <a:srgbClr val="E65D00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36.634273994236864</c:v>
              </c:pt>
              <c:pt idx="1">
                <c:v>12.953191249096736</c:v>
              </c:pt>
              <c:pt idx="2">
                <c:v>17.238305744430996</c:v>
              </c:pt>
              <c:pt idx="3">
                <c:v>12.901599765416673</c:v>
              </c:pt>
              <c:pt idx="4">
                <c:v>24.833039214354752</c:v>
              </c:pt>
              <c:pt idx="5">
                <c:v>32.466594622502328</c:v>
              </c:pt>
              <c:pt idx="6">
                <c:v>23.226596951761536</c:v>
              </c:pt>
              <c:pt idx="7">
                <c:v>4.417258064866374</c:v>
              </c:pt>
              <c:pt idx="8">
                <c:v>16.26436045484882</c:v>
              </c:pt>
              <c:pt idx="9">
                <c:v>38.447398581076122</c:v>
              </c:pt>
              <c:pt idx="10">
                <c:v>16.770484589196535</c:v>
              </c:pt>
              <c:pt idx="11">
                <c:v>8.2533371128326412</c:v>
              </c:pt>
              <c:pt idx="12">
                <c:v>25.474386607028173</c:v>
              </c:pt>
              <c:pt idx="13">
                <c:v>7.4789141755689226</c:v>
              </c:pt>
              <c:pt idx="14">
                <c:v>20.762486848950473</c:v>
              </c:pt>
              <c:pt idx="15">
                <c:v>6.5114229896918241</c:v>
              </c:pt>
              <c:pt idx="16">
                <c:v>32.862389152513032</c:v>
              </c:pt>
              <c:pt idx="17">
                <c:v>16.7040595848813</c:v>
              </c:pt>
              <c:pt idx="18">
                <c:v>17.669166636816588</c:v>
              </c:pt>
              <c:pt idx="19">
                <c:v>20.034448462174623</c:v>
              </c:pt>
              <c:pt idx="20">
                <c:v>21.389051806750487</c:v>
              </c:pt>
              <c:pt idx="21">
                <c:v>20.081190938838173</c:v>
              </c:pt>
              <c:pt idx="22">
                <c:v>14.506331834271677</c:v>
              </c:pt>
              <c:pt idx="23">
                <c:v>13.009022681803344</c:v>
              </c:pt>
              <c:pt idx="24">
                <c:v>16.960674669046949</c:v>
              </c:pt>
              <c:pt idx="25">
                <c:v>9.2449998544345533</c:v>
              </c:pt>
              <c:pt idx="26">
                <c:v>17.288809710046365</c:v>
              </c:pt>
              <c:pt idx="27">
                <c:v>24.623486942813688</c:v>
              </c:pt>
              <c:pt idx="28">
                <c:v>10.109472126878753</c:v>
              </c:pt>
              <c:pt idx="29">
                <c:v>31.28898512419541</c:v>
              </c:pt>
              <c:pt idx="30">
                <c:v>11.272872631476902</c:v>
              </c:pt>
              <c:pt idx="31">
                <c:v>28.921463688731745</c:v>
              </c:pt>
              <c:pt idx="32">
                <c:v>30.693114023923759</c:v>
              </c:pt>
              <c:pt idx="33">
                <c:v>19.136527124697309</c:v>
              </c:pt>
              <c:pt idx="34">
                <c:v>28.993653270622151</c:v>
              </c:pt>
              <c:pt idx="35">
                <c:v>44.981564535497959</c:v>
              </c:pt>
              <c:pt idx="36">
                <c:v>60.115436263632049</c:v>
              </c:pt>
              <c:pt idx="37">
                <c:v>40.2057582484056</c:v>
              </c:pt>
              <c:pt idx="38">
                <c:v>18.779795065111877</c:v>
              </c:pt>
              <c:pt idx="39">
                <c:v>20.089063806297</c:v>
              </c:pt>
              <c:pt idx="40">
                <c:v>19.72160046395356</c:v>
              </c:pt>
              <c:pt idx="41">
                <c:v>21.5124967435277</c:v>
              </c:pt>
              <c:pt idx="42">
                <c:v>10.680479674033121</c:v>
              </c:pt>
              <c:pt idx="43">
                <c:v>24.04293007263901</c:v>
              </c:pt>
              <c:pt idx="44">
                <c:v>11.916012042259325</c:v>
              </c:pt>
              <c:pt idx="45">
                <c:v>23.995445003908657</c:v>
              </c:pt>
              <c:pt idx="46">
                <c:v>12.257951468125745</c:v>
              </c:pt>
              <c:pt idx="47">
                <c:v>5.3458992828671583</c:v>
              </c:pt>
              <c:pt idx="48">
                <c:v>14.780462286042198</c:v>
              </c:pt>
              <c:pt idx="49">
                <c:v>9.0095996084615653</c:v>
              </c:pt>
              <c:pt idx="50">
                <c:v>10.270348761465087</c:v>
              </c:pt>
              <c:pt idx="51">
                <c:v>21.7325823897011</c:v>
              </c:pt>
              <c:pt idx="52">
                <c:v>12.051671363798274</c:v>
              </c:pt>
              <c:pt idx="53">
                <c:v>12.331326479830292</c:v>
              </c:pt>
              <c:pt idx="54">
                <c:v>11.947906256640099</c:v>
              </c:pt>
              <c:pt idx="55">
                <c:v>13.941333882846273</c:v>
              </c:pt>
              <c:pt idx="56">
                <c:v>19.258345708725557</c:v>
              </c:pt>
              <c:pt idx="57">
                <c:v>6.1090724505890428</c:v>
              </c:pt>
              <c:pt idx="58">
                <c:v>3.6108897481641</c:v>
              </c:pt>
              <c:pt idx="59">
                <c:v>8.36819844787566</c:v>
              </c:pt>
              <c:pt idx="60">
                <c:v>25.515806158422464</c:v>
              </c:pt>
              <c:pt idx="61">
                <c:v>5.4316628618234191</c:v>
              </c:pt>
              <c:pt idx="62">
                <c:v>71.340121924603054</c:v>
              </c:pt>
              <c:pt idx="63">
                <c:v>17.584328223004519</c:v>
              </c:pt>
              <c:pt idx="64">
                <c:v>8.0851831038988369</c:v>
              </c:pt>
              <c:pt idx="65">
                <c:v>9.4434871769041013</c:v>
              </c:pt>
              <c:pt idx="66">
                <c:v>28.974671925820704</c:v>
              </c:pt>
              <c:pt idx="67">
                <c:v>20.263913384710769</c:v>
              </c:pt>
              <c:pt idx="68">
                <c:v>17.136551764357009</c:v>
              </c:pt>
              <c:pt idx="69">
                <c:v>14.531989028511109</c:v>
              </c:pt>
              <c:pt idx="70">
                <c:v>8.2505607611157181</c:v>
              </c:pt>
              <c:pt idx="71">
                <c:v>45.49478795934283</c:v>
              </c:pt>
            </c:numLit>
          </c:yVal>
        </c:ser>
        <c:ser>
          <c:idx val="4"/>
          <c:order val="4"/>
          <c:tx>
            <c:v>Φ = 0°</c:v>
          </c:tx>
          <c:spPr>
            <a:ln>
              <a:solidFill>
                <a:srgbClr val="B5EE00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32.289122663526761</c:v>
              </c:pt>
              <c:pt idx="1">
                <c:v>30.300889855122705</c:v>
              </c:pt>
              <c:pt idx="2">
                <c:v>29.390130747048421</c:v>
              </c:pt>
              <c:pt idx="3">
                <c:v>30.204692447044536</c:v>
              </c:pt>
              <c:pt idx="4">
                <c:v>35.245614115867582</c:v>
              </c:pt>
              <c:pt idx="5">
                <c:v>44.694937420023884</c:v>
              </c:pt>
              <c:pt idx="6">
                <c:v>30.988585989396334</c:v>
              </c:pt>
              <c:pt idx="7">
                <c:v>27.799653200199053</c:v>
              </c:pt>
              <c:pt idx="8">
                <c:v>27.27061107511236</c:v>
              </c:pt>
              <c:pt idx="9">
                <c:v>27.982324764790253</c:v>
              </c:pt>
              <c:pt idx="10">
                <c:v>29.404603933543562</c:v>
              </c:pt>
              <c:pt idx="11">
                <c:v>31.29385346742496</c:v>
              </c:pt>
              <c:pt idx="12">
                <c:v>33.473288848724437</c:v>
              </c:pt>
              <c:pt idx="13">
                <c:v>35.722261210895624</c:v>
              </c:pt>
              <c:pt idx="14">
                <c:v>37.736534280004321</c:v>
              </c:pt>
              <c:pt idx="15">
                <c:v>39.208944731208916</c:v>
              </c:pt>
              <c:pt idx="16">
                <c:v>40.002536385599413</c:v>
              </c:pt>
              <c:pt idx="17">
                <c:v>40.243405119357121</c:v>
              </c:pt>
              <c:pt idx="18">
                <c:v>40.203754966865979</c:v>
              </c:pt>
              <c:pt idx="19">
                <c:v>40.1312656861802</c:v>
              </c:pt>
              <c:pt idx="20">
                <c:v>40.178501284161356</c:v>
              </c:pt>
              <c:pt idx="21">
                <c:v>40.4150967657753</c:v>
              </c:pt>
              <c:pt idx="22">
                <c:v>40.857893420412395</c:v>
              </c:pt>
              <c:pt idx="23">
                <c:v>41.49524360681923</c:v>
              </c:pt>
              <c:pt idx="24">
                <c:v>42.300527086031543</c:v>
              </c:pt>
              <c:pt idx="25">
                <c:v>43.238512505684966</c:v>
              </c:pt>
              <c:pt idx="26">
                <c:v>44.270349528565305</c:v>
              </c:pt>
              <c:pt idx="27">
                <c:v>45.35458620825522</c:v>
              </c:pt>
              <c:pt idx="28">
                <c:v>46.450152462589465</c:v>
              </c:pt>
              <c:pt idx="29">
                <c:v>47.5193065993977</c:v>
              </c:pt>
              <c:pt idx="30">
                <c:v>48.531493051607981</c:v>
              </c:pt>
              <c:pt idx="31">
                <c:v>49.467806922483256</c:v>
              </c:pt>
              <c:pt idx="32">
                <c:v>50.323515312717369</c:v>
              </c:pt>
              <c:pt idx="33">
                <c:v>51.110290580126417</c:v>
              </c:pt>
              <c:pt idx="34">
                <c:v>51.8558524858739</c:v>
              </c:pt>
              <c:pt idx="35">
                <c:v>52.603871972539551</c:v>
              </c:pt>
              <c:pt idx="36">
                <c:v>53.416274639449441</c:v>
              </c:pt>
              <c:pt idx="37">
                <c:v>54.380524831068385</c:v>
              </c:pt>
              <c:pt idx="38">
                <c:v>55.627673645456177</c:v>
              </c:pt>
              <c:pt idx="39">
                <c:v>57.378175483250928</c:v>
              </c:pt>
              <c:pt idx="40">
                <c:v>60.077399668521238</c:v>
              </c:pt>
              <c:pt idx="41">
                <c:v>64.988394427217258</c:v>
              </c:pt>
              <c:pt idx="42">
                <c:v>80</c:v>
              </c:pt>
              <c:pt idx="43">
                <c:v>66.439157916521353</c:v>
              </c:pt>
              <c:pt idx="44">
                <c:v>59.59484340332591</c:v>
              </c:pt>
              <c:pt idx="45">
                <c:v>55.882967124684917</c:v>
              </c:pt>
              <c:pt idx="46">
                <c:v>53.507430685466232</c:v>
              </c:pt>
              <c:pt idx="47">
                <c:v>51.921356965375296</c:v>
              </c:pt>
              <c:pt idx="48">
                <c:v>50.82140318027075</c:v>
              </c:pt>
              <c:pt idx="49">
                <c:v>49.931521302074337</c:v>
              </c:pt>
              <c:pt idx="50">
                <c:v>48.94169979072813</c:v>
              </c:pt>
              <c:pt idx="51">
                <c:v>47.54980266288883</c:v>
              </c:pt>
              <c:pt idx="52">
                <c:v>45.594718252522561</c:v>
              </c:pt>
              <c:pt idx="53">
                <c:v>43.14574362741677</c:v>
              </c:pt>
              <c:pt idx="54">
                <c:v>40.431168718256217</c:v>
              </c:pt>
              <c:pt idx="55">
                <c:v>37.693397503910013</c:v>
              </c:pt>
              <c:pt idx="56">
                <c:v>35.107444771606673</c:v>
              </c:pt>
              <c:pt idx="57">
                <c:v>32.775495206546367</c:v>
              </c:pt>
              <c:pt idx="58">
                <c:v>30.7481091491386</c:v>
              </c:pt>
              <c:pt idx="59">
                <c:v>29.044574209950049</c:v>
              </c:pt>
              <c:pt idx="60">
                <c:v>27.665074621183368</c:v>
              </c:pt>
              <c:pt idx="61">
                <c:v>26.60092389615069</c:v>
              </c:pt>
              <c:pt idx="62">
                <c:v>25.845101466005666</c:v>
              </c:pt>
              <c:pt idx="63">
                <c:v>25.417086168274739</c:v>
              </c:pt>
              <c:pt idx="64">
                <c:v>25.408182564774005</c:v>
              </c:pt>
              <c:pt idx="65">
                <c:v>26.061117919230558</c:v>
              </c:pt>
              <c:pt idx="66">
                <c:v>27.86833245424301</c:v>
              </c:pt>
              <c:pt idx="67">
                <c:v>31.513260220211411</c:v>
              </c:pt>
              <c:pt idx="68">
                <c:v>36.990400140680435</c:v>
              </c:pt>
              <c:pt idx="69">
                <c:v>40.802207571136407</c:v>
              </c:pt>
              <c:pt idx="70">
                <c:v>38.933262448899825</c:v>
              </c:pt>
              <c:pt idx="71">
                <c:v>35.249880019296121</c:v>
              </c:pt>
            </c:numLit>
          </c:yVal>
        </c:ser>
        <c:ser>
          <c:idx val="5"/>
          <c:order val="5"/>
          <c:tx>
            <c:v>Φ = 90°</c:v>
          </c:tx>
          <c:spPr>
            <a:ln>
              <a:solidFill>
                <a:srgbClr val="B5EE00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32.289122663526761</c:v>
              </c:pt>
              <c:pt idx="1">
                <c:v>16.496619493612478</c:v>
              </c:pt>
              <c:pt idx="2">
                <c:v>24.546544638478625</c:v>
              </c:pt>
              <c:pt idx="3">
                <c:v>45.302300786697913</c:v>
              </c:pt>
              <c:pt idx="4">
                <c:v>8.8827463034313663</c:v>
              </c:pt>
              <c:pt idx="5">
                <c:v>14.044726234526655</c:v>
              </c:pt>
              <c:pt idx="6">
                <c:v>6.0323552529412243</c:v>
              </c:pt>
              <c:pt idx="7">
                <c:v>9.2695092451321965</c:v>
              </c:pt>
              <c:pt idx="8">
                <c:v>5.4057009346268021</c:v>
              </c:pt>
              <c:pt idx="9">
                <c:v>25.433661284461806</c:v>
              </c:pt>
              <c:pt idx="10">
                <c:v>10.10672678846354</c:v>
              </c:pt>
              <c:pt idx="11">
                <c:v>15.322398485048208</c:v>
              </c:pt>
              <c:pt idx="12">
                <c:v>23.289750504505584</c:v>
              </c:pt>
              <c:pt idx="13">
                <c:v>18.937773073614071</c:v>
              </c:pt>
              <c:pt idx="14">
                <c:v>28.778940712117141</c:v>
              </c:pt>
              <c:pt idx="15">
                <c:v>5.8680771896448665</c:v>
              </c:pt>
              <c:pt idx="16">
                <c:v>23.104940744208534</c:v>
              </c:pt>
              <c:pt idx="17">
                <c:v>12.067536155923921</c:v>
              </c:pt>
              <c:pt idx="18">
                <c:v>14.687352239227012</c:v>
              </c:pt>
              <c:pt idx="19">
                <c:v>4.6100611953803741</c:v>
              </c:pt>
              <c:pt idx="20">
                <c:v>8.7268250523081043</c:v>
              </c:pt>
              <c:pt idx="21">
                <c:v>29.405815879919047</c:v>
              </c:pt>
              <c:pt idx="22">
                <c:v>10.879136926664973</c:v>
              </c:pt>
              <c:pt idx="23">
                <c:v>35.8423943469545</c:v>
              </c:pt>
              <c:pt idx="24">
                <c:v>23.130838537770039</c:v>
              </c:pt>
              <c:pt idx="25">
                <c:v>13.70165716927546</c:v>
              </c:pt>
              <c:pt idx="26">
                <c:v>6.1463425188614789</c:v>
              </c:pt>
              <c:pt idx="27">
                <c:v>22.162656697174587</c:v>
              </c:pt>
              <c:pt idx="28">
                <c:v>6.2404377572747682</c:v>
              </c:pt>
              <c:pt idx="29">
                <c:v>10.071750856370054</c:v>
              </c:pt>
              <c:pt idx="30">
                <c:v>17.101783467419157</c:v>
              </c:pt>
              <c:pt idx="31">
                <c:v>10.165816571786246</c:v>
              </c:pt>
              <c:pt idx="32">
                <c:v>30.560649289589044</c:v>
              </c:pt>
              <c:pt idx="33">
                <c:v>51.29395893596535</c:v>
              </c:pt>
              <c:pt idx="34">
                <c:v>62.892321729487662</c:v>
              </c:pt>
              <c:pt idx="35">
                <c:v>30.109971701191533</c:v>
              </c:pt>
              <c:pt idx="36">
                <c:v>53.416274639449441</c:v>
              </c:pt>
              <c:pt idx="37">
                <c:v>36.014158193513175</c:v>
              </c:pt>
              <c:pt idx="38">
                <c:v>58.657249838903709</c:v>
              </c:pt>
              <c:pt idx="39">
                <c:v>71.78679640345679</c:v>
              </c:pt>
              <c:pt idx="40">
                <c:v>27.335103944879396</c:v>
              </c:pt>
              <c:pt idx="41">
                <c:v>6.1826408980535819</c:v>
              </c:pt>
              <c:pt idx="42">
                <c:v>10.68460652915293</c:v>
              </c:pt>
              <c:pt idx="43">
                <c:v>7.650044364646905</c:v>
              </c:pt>
              <c:pt idx="44">
                <c:v>45.705538567024377</c:v>
              </c:pt>
              <c:pt idx="45">
                <c:v>56.565119307353164</c:v>
              </c:pt>
              <c:pt idx="46">
                <c:v>10.163491410774084</c:v>
              </c:pt>
              <c:pt idx="47">
                <c:v>16.827259358416015</c:v>
              </c:pt>
              <c:pt idx="48">
                <c:v>20.822300140973113</c:v>
              </c:pt>
              <c:pt idx="49">
                <c:v>20.061014548668794</c:v>
              </c:pt>
              <c:pt idx="50">
                <c:v>6.8998187758061285</c:v>
              </c:pt>
              <c:pt idx="51">
                <c:v>14.444239368552998</c:v>
              </c:pt>
              <c:pt idx="52">
                <c:v>4.7945836841111795</c:v>
              </c:pt>
              <c:pt idx="53">
                <c:v>5.0602529016416886</c:v>
              </c:pt>
              <c:pt idx="54">
                <c:v>7.9510106420795239</c:v>
              </c:pt>
              <c:pt idx="55">
                <c:v>2.1717167224845584</c:v>
              </c:pt>
              <c:pt idx="56">
                <c:v>9.042227431624914</c:v>
              </c:pt>
              <c:pt idx="57">
                <c:v>4.1268542311490233</c:v>
              </c:pt>
              <c:pt idx="58">
                <c:v>4.3532426876353689</c:v>
              </c:pt>
              <c:pt idx="59">
                <c:v>7.8084923619329416</c:v>
              </c:pt>
              <c:pt idx="60">
                <c:v>22.467650486654897</c:v>
              </c:pt>
              <c:pt idx="61">
                <c:v>28.903530230643749</c:v>
              </c:pt>
              <c:pt idx="62">
                <c:v>9.7151638933268654</c:v>
              </c:pt>
              <c:pt idx="63">
                <c:v>18.778875565666393</c:v>
              </c:pt>
              <c:pt idx="64">
                <c:v>47.60145371280327</c:v>
              </c:pt>
              <c:pt idx="65">
                <c:v>17.193605535840955</c:v>
              </c:pt>
              <c:pt idx="66">
                <c:v>10.93530084322682</c:v>
              </c:pt>
              <c:pt idx="67">
                <c:v>7.46182430495794</c:v>
              </c:pt>
              <c:pt idx="68">
                <c:v>26.972211048073955</c:v>
              </c:pt>
              <c:pt idx="69">
                <c:v>26.061434310014238</c:v>
              </c:pt>
              <c:pt idx="70">
                <c:v>33.855140698842654</c:v>
              </c:pt>
              <c:pt idx="71">
                <c:v>17.649453826000663</c:v>
              </c:pt>
            </c:numLit>
          </c:yVal>
        </c:ser>
        <c:ser>
          <c:idx val="6"/>
          <c:order val="6"/>
          <c:tx>
            <c:v>Φ = 0°</c:v>
          </c:tx>
          <c:spPr>
            <a:ln>
              <a:solidFill>
                <a:srgbClr val="B7DEE8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38.953635993199669</c:v>
              </c:pt>
              <c:pt idx="1">
                <c:v>38.015131425179646</c:v>
              </c:pt>
              <c:pt idx="2">
                <c:v>38.332993112066013</c:v>
              </c:pt>
              <c:pt idx="3">
                <c:v>43.114562915607422</c:v>
              </c:pt>
              <c:pt idx="4">
                <c:v>44.134462637658991</c:v>
              </c:pt>
              <c:pt idx="5">
                <c:v>31.712654721130782</c:v>
              </c:pt>
              <c:pt idx="6">
                <c:v>27.362612394627558</c:v>
              </c:pt>
              <c:pt idx="7">
                <c:v>26.095856902423712</c:v>
              </c:pt>
              <c:pt idx="8">
                <c:v>26.503650827682243</c:v>
              </c:pt>
              <c:pt idx="9">
                <c:v>27.933819261744006</c:v>
              </c:pt>
              <c:pt idx="10">
                <c:v>30.151137049237008</c:v>
              </c:pt>
              <c:pt idx="11">
                <c:v>33.165876099943155</c:v>
              </c:pt>
              <c:pt idx="12">
                <c:v>37.184611901856762</c:v>
              </c:pt>
              <c:pt idx="13">
                <c:v>42.752283929269439</c:v>
              </c:pt>
              <c:pt idx="14">
                <c:v>51.706656718928386</c:v>
              </c:pt>
              <c:pt idx="15">
                <c:v>71.217984671469608</c:v>
              </c:pt>
              <c:pt idx="16">
                <c:v>55.858609630814769</c:v>
              </c:pt>
              <c:pt idx="17">
                <c:v>54.806887736886658</c:v>
              </c:pt>
              <c:pt idx="18">
                <c:v>57.485410208040093</c:v>
              </c:pt>
              <c:pt idx="19">
                <c:v>65.14453832011003</c:v>
              </c:pt>
              <c:pt idx="20">
                <c:v>72.453366051217671</c:v>
              </c:pt>
              <c:pt idx="21">
                <c:v>61.300273151250778</c:v>
              </c:pt>
              <c:pt idx="22">
                <c:v>58.118378639568192</c:v>
              </c:pt>
              <c:pt idx="23">
                <c:v>57.151939676622774</c:v>
              </c:pt>
              <c:pt idx="24">
                <c:v>57.365074008334588</c:v>
              </c:pt>
              <c:pt idx="25">
                <c:v>58.307436881634949</c:v>
              </c:pt>
              <c:pt idx="26">
                <c:v>59.649982060049226</c:v>
              </c:pt>
              <c:pt idx="27">
                <c:v>61.0331168403868</c:v>
              </c:pt>
              <c:pt idx="28">
                <c:v>62.034108698043312</c:v>
              </c:pt>
              <c:pt idx="29">
                <c:v>62.287325533800768</c:v>
              </c:pt>
              <c:pt idx="30">
                <c:v>61.705915346861843</c:v>
              </c:pt>
              <c:pt idx="31">
                <c:v>60.527258598841485</c:v>
              </c:pt>
              <c:pt idx="32">
                <c:v>59.107146003784159</c:v>
              </c:pt>
              <c:pt idx="33">
                <c:v>57.730890876846992</c:v>
              </c:pt>
              <c:pt idx="34">
                <c:v>56.571635566566357</c:v>
              </c:pt>
              <c:pt idx="35">
                <c:v>55.724473252178477</c:v>
              </c:pt>
              <c:pt idx="36">
                <c:v>55.246642473603714</c:v>
              </c:pt>
              <c:pt idx="37">
                <c:v>55.186953159058064</c:v>
              </c:pt>
              <c:pt idx="38">
                <c:v>55.609639926502723</c:v>
              </c:pt>
              <c:pt idx="39">
                <c:v>56.623180228475931</c:v>
              </c:pt>
              <c:pt idx="40">
                <c:v>58.438245069580745</c:v>
              </c:pt>
              <c:pt idx="41">
                <c:v>61.53741200210532</c:v>
              </c:pt>
              <c:pt idx="42">
                <c:v>67.477852062096346</c:v>
              </c:pt>
              <c:pt idx="43">
                <c:v>80</c:v>
              </c:pt>
              <c:pt idx="44">
                <c:v>67.483746344926</c:v>
              </c:pt>
              <c:pt idx="45">
                <c:v>62.420115133843808</c:v>
              </c:pt>
              <c:pt idx="46">
                <c:v>60.305906101268796</c:v>
              </c:pt>
              <c:pt idx="47">
                <c:v>59.917717103800989</c:v>
              </c:pt>
              <c:pt idx="48">
                <c:v>61.168726671032083</c:v>
              </c:pt>
              <c:pt idx="49">
                <c:v>64.752123732561415</c:v>
              </c:pt>
              <c:pt idx="50">
                <c:v>74.736869908647634</c:v>
              </c:pt>
              <c:pt idx="51">
                <c:v>73.423570179588552</c:v>
              </c:pt>
              <c:pt idx="52">
                <c:v>66.311240299178436</c:v>
              </c:pt>
              <c:pt idx="53">
                <c:v>66.206740694490449</c:v>
              </c:pt>
              <c:pt idx="54">
                <c:v>79.444410004306519</c:v>
              </c:pt>
              <c:pt idx="55">
                <c:v>62.579490242529623</c:v>
              </c:pt>
              <c:pt idx="56">
                <c:v>53.741271684091785</c:v>
              </c:pt>
              <c:pt idx="57">
                <c:v>48.602652064562633</c:v>
              </c:pt>
              <c:pt idx="58">
                <c:v>45.22831540536675</c:v>
              </c:pt>
              <c:pt idx="59">
                <c:v>43.0951424004018</c:v>
              </c:pt>
              <c:pt idx="60">
                <c:v>42.036443667683542</c:v>
              </c:pt>
              <c:pt idx="61">
                <c:v>42.063444957348608</c:v>
              </c:pt>
              <c:pt idx="62">
                <c:v>43.372814769012265</c:v>
              </c:pt>
              <c:pt idx="63">
                <c:v>46.562495111453146</c:v>
              </c:pt>
              <c:pt idx="64">
                <c:v>53.837509858508042</c:v>
              </c:pt>
              <c:pt idx="65">
                <c:v>67.553007912213189</c:v>
              </c:pt>
              <c:pt idx="66">
                <c:v>56.8013737413889</c:v>
              </c:pt>
              <c:pt idx="67">
                <c:v>80</c:v>
              </c:pt>
              <c:pt idx="68">
                <c:v>50.621602606155129</c:v>
              </c:pt>
              <c:pt idx="69">
                <c:v>44.683687371725853</c:v>
              </c:pt>
              <c:pt idx="70">
                <c:v>42.012928064105552</c:v>
              </c:pt>
              <c:pt idx="71">
                <c:v>40.321958620078263</c:v>
              </c:pt>
            </c:numLit>
          </c:yVal>
        </c:ser>
        <c:ser>
          <c:idx val="7"/>
          <c:order val="7"/>
          <c:tx>
            <c:v>Φ = 90°</c:v>
          </c:tx>
          <c:spPr>
            <a:ln>
              <a:solidFill>
                <a:srgbClr val="B7DEE8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38.953635993199669</c:v>
              </c:pt>
              <c:pt idx="1">
                <c:v>23.068094693169918</c:v>
              </c:pt>
              <c:pt idx="2">
                <c:v>23.037523305935274</c:v>
              </c:pt>
              <c:pt idx="3">
                <c:v>16.684324332702342</c:v>
              </c:pt>
              <c:pt idx="4">
                <c:v>21.104002738986974</c:v>
              </c:pt>
              <c:pt idx="5">
                <c:v>20.559525709552759</c:v>
              </c:pt>
              <c:pt idx="6">
                <c:v>6.491014965509069</c:v>
              </c:pt>
              <c:pt idx="7">
                <c:v>16.006930419350812</c:v>
              </c:pt>
              <c:pt idx="8">
                <c:v>10.32003890627356</c:v>
              </c:pt>
              <c:pt idx="9">
                <c:v>44.921108399318364</c:v>
              </c:pt>
              <c:pt idx="10">
                <c:v>14.733839205646444</c:v>
              </c:pt>
              <c:pt idx="11">
                <c:v>5.749023597989166</c:v>
              </c:pt>
              <c:pt idx="12">
                <c:v>11.211135457365049</c:v>
              </c:pt>
              <c:pt idx="13">
                <c:v>7.5435676578941777</c:v>
              </c:pt>
              <c:pt idx="14">
                <c:v>17.93840803486761</c:v>
              </c:pt>
              <c:pt idx="15">
                <c:v>9.5175775740896142</c:v>
              </c:pt>
              <c:pt idx="16">
                <c:v>39.19703664514153</c:v>
              </c:pt>
              <c:pt idx="17">
                <c:v>27.925744469198357</c:v>
              </c:pt>
              <c:pt idx="18">
                <c:v>16.181714604862464</c:v>
              </c:pt>
              <c:pt idx="19">
                <c:v>9.7867805206307175</c:v>
              </c:pt>
              <c:pt idx="20">
                <c:v>12.052069858456937</c:v>
              </c:pt>
              <c:pt idx="21">
                <c:v>8.18591314955976</c:v>
              </c:pt>
              <c:pt idx="22">
                <c:v>24.763728003810186</c:v>
              </c:pt>
              <c:pt idx="23">
                <c:v>10.565396852006597</c:v>
              </c:pt>
              <c:pt idx="24">
                <c:v>10.574495505862064</c:v>
              </c:pt>
              <c:pt idx="25">
                <c:v>7.8479878304050645</c:v>
              </c:pt>
              <c:pt idx="26">
                <c:v>4.53142687976457</c:v>
              </c:pt>
              <c:pt idx="27">
                <c:v>22.4926346410928</c:v>
              </c:pt>
              <c:pt idx="28">
                <c:v>19.693479630373549</c:v>
              </c:pt>
              <c:pt idx="29">
                <c:v>14.785107945708742</c:v>
              </c:pt>
              <c:pt idx="30">
                <c:v>6.0031078273795959</c:v>
              </c:pt>
              <c:pt idx="31">
                <c:v>28.670733243338987</c:v>
              </c:pt>
              <c:pt idx="32">
                <c:v>29.253089911070063</c:v>
              </c:pt>
              <c:pt idx="33">
                <c:v>43.987807460320269</c:v>
              </c:pt>
              <c:pt idx="34">
                <c:v>80</c:v>
              </c:pt>
              <c:pt idx="35">
                <c:v>33.8614505111656</c:v>
              </c:pt>
              <c:pt idx="36">
                <c:v>55.246642473603714</c:v>
              </c:pt>
              <c:pt idx="37">
                <c:v>22.032201918319522</c:v>
              </c:pt>
              <c:pt idx="38">
                <c:v>31.24619777236239</c:v>
              </c:pt>
              <c:pt idx="39">
                <c:v>37.717317730254337</c:v>
              </c:pt>
              <c:pt idx="40">
                <c:v>26.281494055887947</c:v>
              </c:pt>
              <c:pt idx="41">
                <c:v>3.6824709368273982</c:v>
              </c:pt>
              <c:pt idx="42">
                <c:v>14.66174643231555</c:v>
              </c:pt>
              <c:pt idx="43">
                <c:v>10.923796700019921</c:v>
              </c:pt>
              <c:pt idx="44">
                <c:v>22.773213549819971</c:v>
              </c:pt>
              <c:pt idx="45">
                <c:v>23.445333142427135</c:v>
              </c:pt>
              <c:pt idx="46">
                <c:v>9.3503668395809516</c:v>
              </c:pt>
              <c:pt idx="47">
                <c:v>29.254412744365631</c:v>
              </c:pt>
              <c:pt idx="48">
                <c:v>5.7991203724455822</c:v>
              </c:pt>
              <c:pt idx="49">
                <c:v>15.054162536310663</c:v>
              </c:pt>
              <c:pt idx="50">
                <c:v>5.0368156274695552</c:v>
              </c:pt>
              <c:pt idx="51">
                <c:v>28.402999854454691</c:v>
              </c:pt>
              <c:pt idx="52">
                <c:v>17.729693437550317</c:v>
              </c:pt>
              <c:pt idx="53">
                <c:v>22.559487878484884</c:v>
              </c:pt>
              <c:pt idx="54">
                <c:v>14.737696024441373</c:v>
              </c:pt>
              <c:pt idx="55">
                <c:v>17.476845642147296</c:v>
              </c:pt>
              <c:pt idx="56">
                <c:v>24.889457286720976</c:v>
              </c:pt>
              <c:pt idx="57">
                <c:v>9.95873599321015</c:v>
              </c:pt>
              <c:pt idx="58">
                <c:v>38.94665206975786</c:v>
              </c:pt>
              <c:pt idx="59">
                <c:v>21.896159545007873</c:v>
              </c:pt>
              <c:pt idx="60">
                <c:v>24.042636728463556</c:v>
              </c:pt>
              <c:pt idx="61">
                <c:v>8.1218748240799741</c:v>
              </c:pt>
              <c:pt idx="62">
                <c:v>10.097595499014067</c:v>
              </c:pt>
              <c:pt idx="63">
                <c:v>26.474297774176062</c:v>
              </c:pt>
              <c:pt idx="64">
                <c:v>42.233878988365483</c:v>
              </c:pt>
              <c:pt idx="65">
                <c:v>39.431099923352036</c:v>
              </c:pt>
              <c:pt idx="66">
                <c:v>24.64184518377057</c:v>
              </c:pt>
              <c:pt idx="67">
                <c:v>7.9847505185838585</c:v>
              </c:pt>
              <c:pt idx="68">
                <c:v>39.975885609964067</c:v>
              </c:pt>
              <c:pt idx="69">
                <c:v>20.17928758804484</c:v>
              </c:pt>
              <c:pt idx="70">
                <c:v>27.694419369965484</c:v>
              </c:pt>
              <c:pt idx="71">
                <c:v>12.513949397966035</c:v>
              </c:pt>
            </c:numLit>
          </c:y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9824"/>
        <c:axId val="147931904"/>
      </c:scatterChart>
      <c:valAx>
        <c:axId val="144349824"/>
        <c:scaling>
          <c:orientation val="minMax"/>
          <c:max val="175"/>
          <c:min val="-18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Angle (°)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7931904"/>
        <c:crosses val="autoZero"/>
        <c:crossBetween val="midCat"/>
      </c:valAx>
      <c:valAx>
        <c:axId val="147931904"/>
        <c:scaling>
          <c:orientation val="minMax"/>
          <c:max val="8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Axial Ratio (dB)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349824"/>
        <c:crossesAt val="0"/>
        <c:crossBetween val="midCat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Z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ZA" sz="1600" dirty="0" smtClean="0"/>
              <a:t>Ludwig III (Co)</a:t>
            </a:r>
            <a:endParaRPr lang="en-ZA" sz="1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Φ = 0°</c:v>
          </c:tx>
          <c:spPr>
            <a:ln>
              <a:solidFill>
                <a:srgbClr val="0099C9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-10.115678363014958</c:v>
              </c:pt>
              <c:pt idx="1">
                <c:v>-10.115404202976169</c:v>
              </c:pt>
              <c:pt idx="2">
                <c:v>-10.308599431967716</c:v>
              </c:pt>
              <c:pt idx="3">
                <c:v>-10.588749206287478</c:v>
              </c:pt>
              <c:pt idx="4">
                <c:v>-10.7646411026122</c:v>
              </c:pt>
              <c:pt idx="5">
                <c:v>-10.609758032617176</c:v>
              </c:pt>
              <c:pt idx="6">
                <c:v>-10.017040525686729</c:v>
              </c:pt>
              <c:pt idx="7">
                <c:v>-9.1037435160120843</c:v>
              </c:pt>
              <c:pt idx="8">
                <c:v>-8.0975137713639764</c:v>
              </c:pt>
              <c:pt idx="9">
                <c:v>-7.1877713707526967</c:v>
              </c:pt>
              <c:pt idx="10">
                <c:v>-6.4843683744987581</c:v>
              </c:pt>
              <c:pt idx="11">
                <c:v>-6.0434003780860257</c:v>
              </c:pt>
              <c:pt idx="12">
                <c:v>-5.9014699971410955</c:v>
              </c:pt>
              <c:pt idx="13">
                <c:v>-6.1046531965743061</c:v>
              </c:pt>
              <c:pt idx="14">
                <c:v>-6.7404936338456789</c:v>
              </c:pt>
              <c:pt idx="15">
                <c:v>-7.9900197083910287</c:v>
              </c:pt>
              <c:pt idx="16">
                <c:v>-10.273068164644206</c:v>
              </c:pt>
              <c:pt idx="17">
                <c:v>-14.883863373956849</c:v>
              </c:pt>
              <c:pt idx="18">
                <c:v>-33.2313306344586</c:v>
              </c:pt>
              <c:pt idx="19">
                <c:v>-14.467979763074331</c:v>
              </c:pt>
              <c:pt idx="20">
                <c:v>-7.2568993018910666</c:v>
              </c:pt>
              <c:pt idx="21">
                <c:v>-2.8622080650199355</c:v>
              </c:pt>
              <c:pt idx="22">
                <c:v>0.37571321278352987</c:v>
              </c:pt>
              <c:pt idx="23">
                <c:v>2.9592270536148741</c:v>
              </c:pt>
              <c:pt idx="24">
                <c:v>5.1095811613803033</c:v>
              </c:pt>
              <c:pt idx="25">
                <c:v>6.9441129648067026</c:v>
              </c:pt>
              <c:pt idx="26">
                <c:v>8.5313302231846837</c:v>
              </c:pt>
              <c:pt idx="27">
                <c:v>9.91367154449562</c:v>
              </c:pt>
              <c:pt idx="28">
                <c:v>11.118467053013838</c:v>
              </c:pt>
              <c:pt idx="29">
                <c:v>12.163505834513417</c:v>
              </c:pt>
              <c:pt idx="30">
                <c:v>13.060532767803126</c:v>
              </c:pt>
              <c:pt idx="31">
                <c:v>13.816867219653657</c:v>
              </c:pt>
              <c:pt idx="32">
                <c:v>14.436709029252789</c:v>
              </c:pt>
              <c:pt idx="33">
                <c:v>14.921639083185029</c:v>
              </c:pt>
              <c:pt idx="34">
                <c:v>15.271625070867554</c:v>
              </c:pt>
              <c:pt idx="35">
                <c:v>15.485688060777047</c:v>
              </c:pt>
              <c:pt idx="36">
                <c:v>15.562605206186253</c:v>
              </c:pt>
              <c:pt idx="37">
                <c:v>15.501313145080093</c:v>
              </c:pt>
              <c:pt idx="38">
                <c:v>15.30117236672033</c:v>
              </c:pt>
              <c:pt idx="39">
                <c:v>14.961824805768053</c:v>
              </c:pt>
              <c:pt idx="40">
                <c:v>14.482856616004792</c:v>
              </c:pt>
              <c:pt idx="41">
                <c:v>13.863273264419792</c:v>
              </c:pt>
              <c:pt idx="42">
                <c:v>13.10095546723768</c:v>
              </c:pt>
              <c:pt idx="43">
                <c:v>12.191785918200221</c:v>
              </c:pt>
              <c:pt idx="44">
                <c:v>11.129218145591581</c:v>
              </c:pt>
              <c:pt idx="45">
                <c:v>9.9031636384964052</c:v>
              </c:pt>
              <c:pt idx="46">
                <c:v>8.4984066384304775</c:v>
              </c:pt>
              <c:pt idx="47">
                <c:v>6.8910390329457645</c:v>
              </c:pt>
              <c:pt idx="48">
                <c:v>5.0422108045931155</c:v>
              </c:pt>
              <c:pt idx="49">
                <c:v>2.8859202206634689</c:v>
              </c:pt>
              <c:pt idx="50">
                <c:v>0.30408858223618335</c:v>
              </c:pt>
              <c:pt idx="51">
                <c:v>-2.9338748724852239</c:v>
              </c:pt>
              <c:pt idx="52">
                <c:v>-7.3644313928796894</c:v>
              </c:pt>
              <c:pt idx="53">
                <c:v>-14.834025253512142</c:v>
              </c:pt>
              <c:pt idx="54">
                <c:v>-31.245690779991406</c:v>
              </c:pt>
              <c:pt idx="55">
                <c:v>-14.097819537420392</c:v>
              </c:pt>
              <c:pt idx="56">
                <c:v>-9.6592128380003324</c:v>
              </c:pt>
              <c:pt idx="57">
                <c:v>-7.4671636593842354</c:v>
              </c:pt>
              <c:pt idx="58">
                <c:v>-6.3268841457129046</c:v>
              </c:pt>
              <c:pt idx="59">
                <c:v>-5.8447880817455236</c:v>
              </c:pt>
              <c:pt idx="60">
                <c:v>-5.8465088457969632</c:v>
              </c:pt>
              <c:pt idx="61">
                <c:v>-6.2403181695496768</c:v>
              </c:pt>
              <c:pt idx="62">
                <c:v>-6.9683865757764227</c:v>
              </c:pt>
              <c:pt idx="63">
                <c:v>-7.975782107597241</c:v>
              </c:pt>
              <c:pt idx="64">
                <c:v>-9.1777116564143064</c:v>
              </c:pt>
              <c:pt idx="65">
                <c:v>-10.414636129878037</c:v>
              </c:pt>
              <c:pt idx="66">
                <c:v>-11.420259890777269</c:v>
              </c:pt>
              <c:pt idx="67">
                <c:v>-11.908605574764678</c:v>
              </c:pt>
              <c:pt idx="68">
                <c:v>-11.806745478738881</c:v>
              </c:pt>
              <c:pt idx="69">
                <c:v>-11.334596253542031</c:v>
              </c:pt>
              <c:pt idx="70">
                <c:v>-10.782312285214877</c:v>
              </c:pt>
              <c:pt idx="71">
                <c:v>-10.345274138836238</c:v>
              </c:pt>
            </c:numLit>
          </c:yVal>
        </c:ser>
        <c:ser>
          <c:idx val="1"/>
          <c:order val="1"/>
          <c:tx>
            <c:v>Φ = 90°</c:v>
          </c:tx>
          <c:spPr>
            <a:ln>
              <a:solidFill>
                <a:srgbClr val="0099C9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-36.273684780321325</c:v>
              </c:pt>
              <c:pt idx="1">
                <c:v>-34.266269906219662</c:v>
              </c:pt>
              <c:pt idx="2">
                <c:v>-35.089660001368827</c:v>
              </c:pt>
              <c:pt idx="3">
                <c:v>-25.961533237823335</c:v>
              </c:pt>
              <c:pt idx="4">
                <c:v>-30.435806626207786</c:v>
              </c:pt>
              <c:pt idx="5">
                <c:v>-23.564625627053385</c:v>
              </c:pt>
              <c:pt idx="6">
                <c:v>-22.840884095865455</c:v>
              </c:pt>
              <c:pt idx="7">
                <c:v>-21.9358280847638</c:v>
              </c:pt>
              <c:pt idx="8">
                <c:v>-7.0816762535053357</c:v>
              </c:pt>
              <c:pt idx="9">
                <c:v>-3.0053043544661713</c:v>
              </c:pt>
              <c:pt idx="10">
                <c:v>-4.9202246819095778</c:v>
              </c:pt>
              <c:pt idx="11">
                <c:v>-11.529808922047607</c:v>
              </c:pt>
              <c:pt idx="12">
                <c:v>-24.020860165057027</c:v>
              </c:pt>
              <c:pt idx="13">
                <c:v>-24.709096910460406</c:v>
              </c:pt>
              <c:pt idx="14">
                <c:v>-26.968830690065545</c:v>
              </c:pt>
              <c:pt idx="15">
                <c:v>-28.74800721736236</c:v>
              </c:pt>
              <c:pt idx="16">
                <c:v>-21.054504679541658</c:v>
              </c:pt>
              <c:pt idx="17">
                <c:v>-19.030755204647772</c:v>
              </c:pt>
              <c:pt idx="18">
                <c:v>-19.538451386515693</c:v>
              </c:pt>
              <c:pt idx="19">
                <c:v>-20.10707493920799</c:v>
              </c:pt>
              <c:pt idx="20">
                <c:v>-16.896854919164575</c:v>
              </c:pt>
              <c:pt idx="21">
                <c:v>-12.543616031482564</c:v>
              </c:pt>
              <c:pt idx="22">
                <c:v>-9.98682589553393</c:v>
              </c:pt>
              <c:pt idx="23">
                <c:v>-11.488559181893908</c:v>
              </c:pt>
              <c:pt idx="24">
                <c:v>-23.333717977241108</c:v>
              </c:pt>
              <c:pt idx="25">
                <c:v>-4.2569791452075343</c:v>
              </c:pt>
              <c:pt idx="26">
                <c:v>0.40367080050276416</c:v>
              </c:pt>
              <c:pt idx="27">
                <c:v>0.35629155460487039</c:v>
              </c:pt>
              <c:pt idx="28">
                <c:v>-2.6301165311337495</c:v>
              </c:pt>
              <c:pt idx="29">
                <c:v>-9.494835904345889</c:v>
              </c:pt>
              <c:pt idx="30">
                <c:v>-14.432043556674337</c:v>
              </c:pt>
              <c:pt idx="31">
                <c:v>-17.023498876228874</c:v>
              </c:pt>
              <c:pt idx="32">
                <c:v>-17.397093223912957</c:v>
              </c:pt>
              <c:pt idx="33">
                <c:v>-17.340770751136219</c:v>
              </c:pt>
              <c:pt idx="34">
                <c:v>-20.0465270887657</c:v>
              </c:pt>
              <c:pt idx="35">
                <c:v>-9.8105472818583426</c:v>
              </c:pt>
              <c:pt idx="36">
                <c:v>-35.046531771372841</c:v>
              </c:pt>
              <c:pt idx="37">
                <c:v>-11.766557888741122</c:v>
              </c:pt>
              <c:pt idx="38">
                <c:v>-27.354305465368704</c:v>
              </c:pt>
              <c:pt idx="39">
                <c:v>-26.701570804336757</c:v>
              </c:pt>
              <c:pt idx="40">
                <c:v>-20.648261520318986</c:v>
              </c:pt>
              <c:pt idx="41">
                <c:v>-17.76074628533593</c:v>
              </c:pt>
              <c:pt idx="42">
                <c:v>-12.841958100863684</c:v>
              </c:pt>
              <c:pt idx="43">
                <c:v>-8.3382002706013729</c:v>
              </c:pt>
              <c:pt idx="44">
                <c:v>-1.5504655278504489</c:v>
              </c:pt>
              <c:pt idx="45">
                <c:v>0.15215192088695828</c:v>
              </c:pt>
              <c:pt idx="46">
                <c:v>-1.1518317716110771</c:v>
              </c:pt>
              <c:pt idx="47">
                <c:v>-6.9149192964152455</c:v>
              </c:pt>
              <c:pt idx="48">
                <c:v>-23.418444304211405</c:v>
              </c:pt>
              <c:pt idx="49">
                <c:v>-14.68654866418639</c:v>
              </c:pt>
              <c:pt idx="50">
                <c:v>-15.797987104860363</c:v>
              </c:pt>
              <c:pt idx="51">
                <c:v>-15.109101817937582</c:v>
              </c:pt>
              <c:pt idx="52">
                <c:v>-12.396296092489703</c:v>
              </c:pt>
              <c:pt idx="53">
                <c:v>-11.624293695737638</c:v>
              </c:pt>
              <c:pt idx="54">
                <c:v>-12.204311710060393</c:v>
              </c:pt>
              <c:pt idx="55">
                <c:v>-13.22498329278492</c:v>
              </c:pt>
              <c:pt idx="56">
                <c:v>-13.470107342682294</c:v>
              </c:pt>
              <c:pt idx="57">
                <c:v>-12.908566087906113</c:v>
              </c:pt>
              <c:pt idx="58">
                <c:v>-13.771105276145224</c:v>
              </c:pt>
              <c:pt idx="59">
                <c:v>-18.722404147897191</c:v>
              </c:pt>
              <c:pt idx="60">
                <c:v>-22.387946844627507</c:v>
              </c:pt>
              <c:pt idx="61">
                <c:v>-16.933022707872738</c:v>
              </c:pt>
              <c:pt idx="62">
                <c:v>-7.2970355099675714</c:v>
              </c:pt>
              <c:pt idx="63">
                <c:v>-3.4132993812312638</c:v>
              </c:pt>
              <c:pt idx="64">
                <c:v>-5.0169233174235215</c:v>
              </c:pt>
              <c:pt idx="65">
                <c:v>-14.315383118998877</c:v>
              </c:pt>
              <c:pt idx="66">
                <c:v>-22.397433236575335</c:v>
              </c:pt>
              <c:pt idx="67">
                <c:v>-26.948851526448955</c:v>
              </c:pt>
              <c:pt idx="68">
                <c:v>-23.683540272097375</c:v>
              </c:pt>
              <c:pt idx="69">
                <c:v>-29.667134909127007</c:v>
              </c:pt>
              <c:pt idx="70">
                <c:v>-28.987779124275889</c:v>
              </c:pt>
              <c:pt idx="71">
                <c:v>-30.833618516667411</c:v>
              </c:pt>
            </c:numLit>
          </c:yVal>
        </c:ser>
        <c:ser>
          <c:idx val="2"/>
          <c:order val="2"/>
          <c:tx>
            <c:v>Φ = 0°</c:v>
          </c:tx>
          <c:spPr>
            <a:ln>
              <a:solidFill>
                <a:srgbClr val="E65D00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-7.6365055332988243</c:v>
              </c:pt>
              <c:pt idx="1">
                <c:v>-7.699096433522036</c:v>
              </c:pt>
              <c:pt idx="2">
                <c:v>-7.860017981605564</c:v>
              </c:pt>
              <c:pt idx="3">
                <c:v>-7.982470334695301</c:v>
              </c:pt>
              <c:pt idx="4">
                <c:v>-7.8506833275144441</c:v>
              </c:pt>
              <c:pt idx="5">
                <c:v>-7.2640710010059735</c:v>
              </c:pt>
              <c:pt idx="6">
                <c:v>-6.1933816803568087</c:v>
              </c:pt>
              <c:pt idx="7">
                <c:v>-4.7976893162175678</c:v>
              </c:pt>
              <c:pt idx="8">
                <c:v>-3.2772356802875429</c:v>
              </c:pt>
              <c:pt idx="9">
                <c:v>-1.7692396022599302</c:v>
              </c:pt>
              <c:pt idx="10">
                <c:v>-0.33454131251013569</c:v>
              </c:pt>
              <c:pt idx="11">
                <c:v>1.0114071354482312</c:v>
              </c:pt>
              <c:pt idx="12">
                <c:v>2.2745671476330447</c:v>
              </c:pt>
              <c:pt idx="13">
                <c:v>3.467433506631115</c:v>
              </c:pt>
              <c:pt idx="14">
                <c:v>4.6023066294982522</c:v>
              </c:pt>
              <c:pt idx="15">
                <c:v>5.6870111212746348</c:v>
              </c:pt>
              <c:pt idx="16">
                <c:v>6.7272487623939448</c:v>
              </c:pt>
              <c:pt idx="17">
                <c:v>7.72607746446767</c:v>
              </c:pt>
              <c:pt idx="18">
                <c:v>8.6846580707172745</c:v>
              </c:pt>
              <c:pt idx="19">
                <c:v>9.6032847374375159</c:v>
              </c:pt>
              <c:pt idx="20">
                <c:v>10.481122202798401</c:v>
              </c:pt>
              <c:pt idx="21">
                <c:v>11.317498696401863</c:v>
              </c:pt>
              <c:pt idx="22">
                <c:v>12.112031921420607</c:v>
              </c:pt>
              <c:pt idx="23">
                <c:v>12.864691536144473</c:v>
              </c:pt>
              <c:pt idx="24">
                <c:v>13.57563411921743</c:v>
              </c:pt>
              <c:pt idx="25">
                <c:v>14.244405878851724</c:v>
              </c:pt>
              <c:pt idx="26">
                <c:v>14.870067765233495</c:v>
              </c:pt>
              <c:pt idx="27">
                <c:v>15.45082811808631</c:v>
              </c:pt>
              <c:pt idx="28">
                <c:v>15.984415547279369</c:v>
              </c:pt>
              <c:pt idx="29">
                <c:v>16.468183882379009</c:v>
              </c:pt>
              <c:pt idx="30">
                <c:v>16.89908361811311</c:v>
              </c:pt>
              <c:pt idx="31">
                <c:v>17.273567125350539</c:v>
              </c:pt>
              <c:pt idx="32">
                <c:v>17.587627588458236</c:v>
              </c:pt>
              <c:pt idx="33">
                <c:v>17.837198719985395</c:v>
              </c:pt>
              <c:pt idx="34">
                <c:v>18.018289583797166</c:v>
              </c:pt>
              <c:pt idx="35">
                <c:v>18.127685373889349</c:v>
              </c:pt>
              <c:pt idx="36">
                <c:v>18.163169466635395</c:v>
              </c:pt>
              <c:pt idx="37">
                <c:v>18.123924543183708</c:v>
              </c:pt>
              <c:pt idx="38">
                <c:v>18.010640737989995</c:v>
              </c:pt>
              <c:pt idx="39">
                <c:v>17.825327730247174</c:v>
              </c:pt>
              <c:pt idx="40">
                <c:v>17.571028138761502</c:v>
              </c:pt>
              <c:pt idx="41">
                <c:v>17.251471932786291</c:v>
              </c:pt>
              <c:pt idx="42">
                <c:v>16.870537566842543</c:v>
              </c:pt>
              <c:pt idx="43">
                <c:v>16.432051689583243</c:v>
              </c:pt>
              <c:pt idx="44">
                <c:v>15.939662239699626</c:v>
              </c:pt>
              <c:pt idx="45">
                <c:v>15.396676961280685</c:v>
              </c:pt>
              <c:pt idx="46">
                <c:v>14.806522876561592</c:v>
              </c:pt>
              <c:pt idx="47">
                <c:v>14.172569161525281</c:v>
              </c:pt>
              <c:pt idx="48">
                <c:v>13.497972856746362</c:v>
              </c:pt>
              <c:pt idx="49">
                <c:v>12.785272615189276</c:v>
              </c:pt>
              <c:pt idx="50">
                <c:v>12.036191944747198</c:v>
              </c:pt>
              <c:pt idx="51">
                <c:v>11.250846537281129</c:v>
              </c:pt>
              <c:pt idx="52">
                <c:v>10.428508296013174</c:v>
              </c:pt>
              <c:pt idx="53">
                <c:v>9.5670453538484441</c:v>
              </c:pt>
              <c:pt idx="54">
                <c:v>8.6630637141604936</c:v>
              </c:pt>
              <c:pt idx="55">
                <c:v>7.7120479136533824</c:v>
              </c:pt>
              <c:pt idx="56">
                <c:v>6.7082446140442222</c:v>
              </c:pt>
              <c:pt idx="57">
                <c:v>5.6455795314512791</c:v>
              </c:pt>
              <c:pt idx="58">
                <c:v>4.5183078306288484</c:v>
              </c:pt>
              <c:pt idx="59">
                <c:v>3.320825969257962</c:v>
              </c:pt>
              <c:pt idx="60">
                <c:v>2.04851338466479</c:v>
              </c:pt>
              <c:pt idx="61">
                <c:v>0.69464561771669975</c:v>
              </c:pt>
              <c:pt idx="62">
                <c:v>-0.74632697194461439</c:v>
              </c:pt>
              <c:pt idx="63">
                <c:v>-2.2721258653552705</c:v>
              </c:pt>
              <c:pt idx="64">
                <c:v>-3.8556251122020342</c:v>
              </c:pt>
              <c:pt idx="65">
                <c:v>-5.4158941462353667</c:v>
              </c:pt>
              <c:pt idx="66">
                <c:v>-6.7853635092751761</c:v>
              </c:pt>
              <c:pt idx="67">
                <c:v>-7.7443652242696</c:v>
              </c:pt>
              <c:pt idx="68">
                <c:v>-8.165774003115331</c:v>
              </c:pt>
              <c:pt idx="69">
                <c:v>-8.1483697264990731</c:v>
              </c:pt>
              <c:pt idx="70">
                <c:v>-7.93137076075853</c:v>
              </c:pt>
              <c:pt idx="71">
                <c:v>-7.7229961334448909</c:v>
              </c:pt>
            </c:numLit>
          </c:yVal>
        </c:ser>
        <c:ser>
          <c:idx val="3"/>
          <c:order val="3"/>
          <c:tx>
            <c:v>Φ = 90°</c:v>
          </c:tx>
          <c:spPr>
            <a:ln>
              <a:solidFill>
                <a:srgbClr val="E65D00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-7.6365055332988243</c:v>
              </c:pt>
              <c:pt idx="1">
                <c:v>-21.583494179802585</c:v>
              </c:pt>
              <c:pt idx="2">
                <c:v>-23.957787454212031</c:v>
              </c:pt>
              <c:pt idx="3">
                <c:v>-20.77362924232407</c:v>
              </c:pt>
              <c:pt idx="4">
                <c:v>-20.018957971044038</c:v>
              </c:pt>
              <c:pt idx="5">
                <c:v>-22.378604650033104</c:v>
              </c:pt>
              <c:pt idx="6">
                <c:v>-23.506539216374183</c:v>
              </c:pt>
              <c:pt idx="7">
                <c:v>-30.464206512969348</c:v>
              </c:pt>
              <c:pt idx="8">
                <c:v>-21.551504835345114</c:v>
              </c:pt>
              <c:pt idx="9">
                <c:v>-18.929563339065766</c:v>
              </c:pt>
              <c:pt idx="10">
                <c:v>-15.175491404887261</c:v>
              </c:pt>
              <c:pt idx="11">
                <c:v>-24.456903446592829</c:v>
              </c:pt>
              <c:pt idx="12">
                <c:v>-12.711861090831212</c:v>
              </c:pt>
              <c:pt idx="13">
                <c:v>-17.046160161424627</c:v>
              </c:pt>
              <c:pt idx="14">
                <c:v>-19.231614791279732</c:v>
              </c:pt>
              <c:pt idx="15">
                <c:v>-17.729008151166109</c:v>
              </c:pt>
              <c:pt idx="16">
                <c:v>-14.183097607020617</c:v>
              </c:pt>
              <c:pt idx="17">
                <c:v>-12.965741611984146</c:v>
              </c:pt>
              <c:pt idx="18">
                <c:v>-12.495607628363841</c:v>
              </c:pt>
              <c:pt idx="19">
                <c:v>-12.323129592346509</c:v>
              </c:pt>
              <c:pt idx="20">
                <c:v>-13.625006417409862</c:v>
              </c:pt>
              <c:pt idx="21">
                <c:v>-15.930861115662331</c:v>
              </c:pt>
              <c:pt idx="22">
                <c:v>-11.774398021980732</c:v>
              </c:pt>
              <c:pt idx="23">
                <c:v>-13.587234662299521</c:v>
              </c:pt>
              <c:pt idx="24">
                <c:v>-17.273059767337454</c:v>
              </c:pt>
              <c:pt idx="25">
                <c:v>-15.155241436543612</c:v>
              </c:pt>
              <c:pt idx="26">
                <c:v>-13.717272456487738</c:v>
              </c:pt>
              <c:pt idx="27">
                <c:v>-19.704084332575128</c:v>
              </c:pt>
              <c:pt idx="28">
                <c:v>-12.662871851069282</c:v>
              </c:pt>
              <c:pt idx="29">
                <c:v>-8.7800944892043162</c:v>
              </c:pt>
              <c:pt idx="30">
                <c:v>-12.963805763808704</c:v>
              </c:pt>
              <c:pt idx="31">
                <c:v>-11.422445651098664</c:v>
              </c:pt>
              <c:pt idx="32">
                <c:v>-2.3566657074600181</c:v>
              </c:pt>
              <c:pt idx="33">
                <c:v>-13.770562223816743</c:v>
              </c:pt>
              <c:pt idx="34">
                <c:v>-9.1329887766998255</c:v>
              </c:pt>
              <c:pt idx="35">
                <c:v>2.7310388050506114</c:v>
              </c:pt>
              <c:pt idx="36">
                <c:v>18.163169466635395</c:v>
              </c:pt>
              <c:pt idx="37">
                <c:v>2.9550251821614939</c:v>
              </c:pt>
              <c:pt idx="38">
                <c:v>-11.888205009348585</c:v>
              </c:pt>
              <c:pt idx="39">
                <c:v>-9.3872392022130029</c:v>
              </c:pt>
              <c:pt idx="40">
                <c:v>-13.724119895181722</c:v>
              </c:pt>
              <c:pt idx="41">
                <c:v>-13.330526695517399</c:v>
              </c:pt>
              <c:pt idx="42">
                <c:v>-13.537238693358432</c:v>
              </c:pt>
              <c:pt idx="43">
                <c:v>-11.115086334909712</c:v>
              </c:pt>
              <c:pt idx="44">
                <c:v>-14.934172459467462</c:v>
              </c:pt>
              <c:pt idx="45">
                <c:v>-19.821279913060078</c:v>
              </c:pt>
              <c:pt idx="46">
                <c:v>-11.495218145377976</c:v>
              </c:pt>
              <c:pt idx="47">
                <c:v>-14.362283514902463</c:v>
              </c:pt>
              <c:pt idx="48">
                <c:v>-18.155691976255277</c:v>
              </c:pt>
              <c:pt idx="49">
                <c:v>-12.38697609326038</c:v>
              </c:pt>
              <c:pt idx="50">
                <c:v>-11.58547949219386</c:v>
              </c:pt>
              <c:pt idx="51">
                <c:v>-17.581865615615818</c:v>
              </c:pt>
              <c:pt idx="52">
                <c:v>-14.851700219314846</c:v>
              </c:pt>
              <c:pt idx="53">
                <c:v>-13.686938365667551</c:v>
              </c:pt>
              <c:pt idx="54">
                <c:v>-14.468357026296783</c:v>
              </c:pt>
              <c:pt idx="55">
                <c:v>-15.7960128376893</c:v>
              </c:pt>
              <c:pt idx="56">
                <c:v>-16.368808217648009</c:v>
              </c:pt>
              <c:pt idx="57">
                <c:v>-15.753600074100316</c:v>
              </c:pt>
              <c:pt idx="58">
                <c:v>-21.222911017057967</c:v>
              </c:pt>
              <c:pt idx="59">
                <c:v>-16.334878299288881</c:v>
              </c:pt>
              <c:pt idx="60">
                <c:v>-12.715154802745527</c:v>
              </c:pt>
              <c:pt idx="61">
                <c:v>-19.443996949675714</c:v>
              </c:pt>
              <c:pt idx="62">
                <c:v>-16.898605304368179</c:v>
              </c:pt>
              <c:pt idx="63">
                <c:v>-17.193174125917402</c:v>
              </c:pt>
              <c:pt idx="64">
                <c:v>-15.283865867680566</c:v>
              </c:pt>
              <c:pt idx="65">
                <c:v>-19.801821212687972</c:v>
              </c:pt>
              <c:pt idx="66">
                <c:v>-25.154089868248693</c:v>
              </c:pt>
              <c:pt idx="67">
                <c:v>-21.629872664249554</c:v>
              </c:pt>
              <c:pt idx="68">
                <c:v>-24.817513292595343</c:v>
              </c:pt>
              <c:pt idx="69">
                <c:v>-23.364307036244163</c:v>
              </c:pt>
              <c:pt idx="70">
                <c:v>-31.328111237172223</c:v>
              </c:pt>
              <c:pt idx="71">
                <c:v>-17.919508211008978</c:v>
              </c:pt>
            </c:numLit>
          </c:yVal>
        </c:ser>
        <c:ser>
          <c:idx val="4"/>
          <c:order val="4"/>
          <c:tx>
            <c:v>Φ = 0°</c:v>
          </c:tx>
          <c:spPr>
            <a:ln>
              <a:solidFill>
                <a:srgbClr val="B5EE00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-5.4040007452194816</c:v>
              </c:pt>
              <c:pt idx="1">
                <c:v>-5.46995351364298</c:v>
              </c:pt>
              <c:pt idx="2">
                <c:v>-5.7004602617530287</c:v>
              </c:pt>
              <c:pt idx="3">
                <c:v>-5.972085965790459</c:v>
              </c:pt>
              <c:pt idx="4">
                <c:v>-6.0438300217767225</c:v>
              </c:pt>
              <c:pt idx="5">
                <c:v>-5.6233111432661858</c:v>
              </c:pt>
              <c:pt idx="6">
                <c:v>-4.5906927696294915</c:v>
              </c:pt>
              <c:pt idx="7">
                <c:v>-3.1187015675373386</c:v>
              </c:pt>
              <c:pt idx="8">
                <c:v>-1.4759852863032612</c:v>
              </c:pt>
              <c:pt idx="9">
                <c:v>0.15479653575912913</c:v>
              </c:pt>
              <c:pt idx="10">
                <c:v>1.6956546681856137</c:v>
              </c:pt>
              <c:pt idx="11">
                <c:v>3.1292796860238932</c:v>
              </c:pt>
              <c:pt idx="12">
                <c:v>4.4634529981225031</c:v>
              </c:pt>
              <c:pt idx="13">
                <c:v>5.7127390417903792</c:v>
              </c:pt>
              <c:pt idx="14">
                <c:v>6.8896519762127628</c:v>
              </c:pt>
              <c:pt idx="15">
                <c:v>8.0041868939647216</c:v>
              </c:pt>
              <c:pt idx="16">
                <c:v>9.0634408138626572</c:v>
              </c:pt>
              <c:pt idx="17">
                <c:v>10.072658404257812</c:v>
              </c:pt>
              <c:pt idx="18">
                <c:v>11.035968510406892</c:v>
              </c:pt>
              <c:pt idx="19">
                <c:v>11.956315660296097</c:v>
              </c:pt>
              <c:pt idx="20">
                <c:v>12.8358201084163</c:v>
              </c:pt>
              <c:pt idx="21">
                <c:v>13.675815991834403</c:v>
              </c:pt>
              <c:pt idx="22">
                <c:v>14.476976949642197</c:v>
              </c:pt>
              <c:pt idx="23">
                <c:v>15.239550147952839</c:v>
              </c:pt>
              <c:pt idx="24">
                <c:v>15.962956977782675</c:v>
              </c:pt>
              <c:pt idx="25">
                <c:v>16.646119173776896</c:v>
              </c:pt>
              <c:pt idx="26">
                <c:v>17.287006635822873</c:v>
              </c:pt>
              <c:pt idx="27">
                <c:v>17.882920997742964</c:v>
              </c:pt>
              <c:pt idx="28">
                <c:v>18.430843539651551</c:v>
              </c:pt>
              <c:pt idx="29">
                <c:v>18.927534703544268</c:v>
              </c:pt>
              <c:pt idx="30">
                <c:v>19.369589272513615</c:v>
              </c:pt>
              <c:pt idx="31">
                <c:v>19.753378248439727</c:v>
              </c:pt>
              <c:pt idx="32">
                <c:v>20.075222707448688</c:v>
              </c:pt>
              <c:pt idx="33">
                <c:v>20.331269539201671</c:v>
              </c:pt>
              <c:pt idx="34">
                <c:v>20.517941972281214</c:v>
              </c:pt>
              <c:pt idx="35">
                <c:v>20.632358571804925</c:v>
              </c:pt>
              <c:pt idx="36">
                <c:v>20.672464581629917</c:v>
              </c:pt>
              <c:pt idx="37">
                <c:v>20.63747318545304</c:v>
              </c:pt>
              <c:pt idx="38">
                <c:v>20.527903438495372</c:v>
              </c:pt>
              <c:pt idx="39">
                <c:v>20.345498761187496</c:v>
              </c:pt>
              <c:pt idx="40">
                <c:v>20.093079447512014</c:v>
              </c:pt>
              <c:pt idx="41">
                <c:v>19.774206403082694</c:v>
              </c:pt>
              <c:pt idx="42">
                <c:v>19.392898917549989</c:v>
              </c:pt>
              <c:pt idx="43">
                <c:v>18.953108852784215</c:v>
              </c:pt>
              <c:pt idx="44">
                <c:v>18.458774316885645</c:v>
              </c:pt>
              <c:pt idx="45">
                <c:v>17.913467198682007</c:v>
              </c:pt>
              <c:pt idx="46">
                <c:v>17.320510747381505</c:v>
              </c:pt>
              <c:pt idx="47">
                <c:v>16.682790199777827</c:v>
              </c:pt>
              <c:pt idx="48">
                <c:v>16.002705353817525</c:v>
              </c:pt>
              <c:pt idx="49">
                <c:v>15.282070001150746</c:v>
              </c:pt>
              <c:pt idx="50">
                <c:v>14.521918729733464</c:v>
              </c:pt>
              <c:pt idx="51">
                <c:v>13.72296265258322</c:v>
              </c:pt>
              <c:pt idx="52">
                <c:v>12.885755662285023</c:v>
              </c:pt>
              <c:pt idx="53">
                <c:v>12.01038713615511</c:v>
              </c:pt>
              <c:pt idx="54">
                <c:v>11.096701367217852</c:v>
              </c:pt>
              <c:pt idx="55">
                <c:v>10.143468369433206</c:v>
              </c:pt>
              <c:pt idx="56">
                <c:v>9.1481278814728348</c:v>
              </c:pt>
              <c:pt idx="57">
                <c:v>8.1063602080767012</c:v>
              </c:pt>
              <c:pt idx="58">
                <c:v>7.0118117819592527</c:v>
              </c:pt>
              <c:pt idx="59">
                <c:v>5.8559636949786054</c:v>
              </c:pt>
              <c:pt idx="60">
                <c:v>4.6272430409099155</c:v>
              </c:pt>
              <c:pt idx="61">
                <c:v>3.3121382232653729</c:v>
              </c:pt>
              <c:pt idx="62">
                <c:v>1.8957747284362956</c:v>
              </c:pt>
              <c:pt idx="63">
                <c:v>0.36974031427960652</c:v>
              </c:pt>
              <c:pt idx="64">
                <c:v>-1.2523672492626421</c:v>
              </c:pt>
              <c:pt idx="65">
                <c:v>-2.9042146510148341</c:v>
              </c:pt>
              <c:pt idx="66">
                <c:v>-4.4239090643831407</c:v>
              </c:pt>
              <c:pt idx="67">
                <c:v>-5.5532757957917056</c:v>
              </c:pt>
              <c:pt idx="68">
                <c:v>-6.0837122543555182</c:v>
              </c:pt>
              <c:pt idx="69">
                <c:v>-6.0762026819938306</c:v>
              </c:pt>
              <c:pt idx="70">
                <c:v>-5.8055869269648124</c:v>
              </c:pt>
              <c:pt idx="71">
                <c:v>-5.5323306429041539</c:v>
              </c:pt>
            </c:numLit>
          </c:yVal>
        </c:ser>
        <c:ser>
          <c:idx val="5"/>
          <c:order val="5"/>
          <c:tx>
            <c:v>Φ = 90°</c:v>
          </c:tx>
          <c:spPr>
            <a:ln>
              <a:solidFill>
                <a:srgbClr val="B5EE00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-5.4040007452194816</c:v>
              </c:pt>
              <c:pt idx="1">
                <c:v>-22.23308934648081</c:v>
              </c:pt>
              <c:pt idx="2">
                <c:v>-24.829245811968281</c:v>
              </c:pt>
              <c:pt idx="3">
                <c:v>-18.677316090709976</c:v>
              </c:pt>
              <c:pt idx="4">
                <c:v>-27.346594091183405</c:v>
              </c:pt>
              <c:pt idx="5">
                <c:v>-17.428939004224258</c:v>
              </c:pt>
              <c:pt idx="6">
                <c:v>-37.112604400727427</c:v>
              </c:pt>
              <c:pt idx="7">
                <c:v>-20.24811668426635</c:v>
              </c:pt>
              <c:pt idx="8">
                <c:v>-23.45896667197642</c:v>
              </c:pt>
              <c:pt idx="9">
                <c:v>-22.079694618924329</c:v>
              </c:pt>
              <c:pt idx="10">
                <c:v>-18.486718576981566</c:v>
              </c:pt>
              <c:pt idx="11">
                <c:v>-14.602334036547761</c:v>
              </c:pt>
              <c:pt idx="12">
                <c:v>-16.538028225650052</c:v>
              </c:pt>
              <c:pt idx="13">
                <c:v>-15.250476600643726</c:v>
              </c:pt>
              <c:pt idx="14">
                <c:v>-19.800946437756675</c:v>
              </c:pt>
              <c:pt idx="15">
                <c:v>-18.023031184601827</c:v>
              </c:pt>
              <c:pt idx="16">
                <c:v>-40</c:v>
              </c:pt>
              <c:pt idx="17">
                <c:v>-21.270791606340211</c:v>
              </c:pt>
              <c:pt idx="18">
                <c:v>-20.7525949439815</c:v>
              </c:pt>
              <c:pt idx="19">
                <c:v>-22.998279787455335</c:v>
              </c:pt>
              <c:pt idx="20">
                <c:v>-15.73733003231019</c:v>
              </c:pt>
              <c:pt idx="21">
                <c:v>-13.377895074711041</c:v>
              </c:pt>
              <c:pt idx="22">
                <c:v>-19.431686570438195</c:v>
              </c:pt>
              <c:pt idx="23">
                <c:v>-13.082052576261747</c:v>
              </c:pt>
              <c:pt idx="24">
                <c:v>-11.538386479320453</c:v>
              </c:pt>
              <c:pt idx="25">
                <c:v>-11.67553859539729</c:v>
              </c:pt>
              <c:pt idx="26">
                <c:v>-13.794914216498636</c:v>
              </c:pt>
              <c:pt idx="27">
                <c:v>-13.623636752762938</c:v>
              </c:pt>
              <c:pt idx="28">
                <c:v>-14.320247594966807</c:v>
              </c:pt>
              <c:pt idx="29">
                <c:v>-30.461004010975522</c:v>
              </c:pt>
              <c:pt idx="30">
                <c:v>-10.039568450351856</c:v>
              </c:pt>
              <c:pt idx="31">
                <c:v>-12.332245346648186</c:v>
              </c:pt>
              <c:pt idx="32">
                <c:v>-4.6194467833593782</c:v>
              </c:pt>
              <c:pt idx="33">
                <c:v>-0.531522988900557</c:v>
              </c:pt>
              <c:pt idx="34">
                <c:v>-1.8583379717797603</c:v>
              </c:pt>
              <c:pt idx="35">
                <c:v>-0.910412583525379</c:v>
              </c:pt>
              <c:pt idx="36">
                <c:v>20.672464581629917</c:v>
              </c:pt>
              <c:pt idx="37">
                <c:v>1.9263250787079513</c:v>
              </c:pt>
              <c:pt idx="38">
                <c:v>-5.79792912316064</c:v>
              </c:pt>
              <c:pt idx="39">
                <c:v>0.79135731806657</c:v>
              </c:pt>
              <c:pt idx="40">
                <c:v>-11.609415529908095</c:v>
              </c:pt>
              <c:pt idx="41">
                <c:v>-17.438415656982475</c:v>
              </c:pt>
              <c:pt idx="42">
                <c:v>-12.552521660822398</c:v>
              </c:pt>
              <c:pt idx="43">
                <c:v>-19.618656011380867</c:v>
              </c:pt>
              <c:pt idx="44">
                <c:v>-34.970360973572284</c:v>
              </c:pt>
              <c:pt idx="45">
                <c:v>-16.211647364179321</c:v>
              </c:pt>
              <c:pt idx="46">
                <c:v>-14.920245907317165</c:v>
              </c:pt>
              <c:pt idx="47">
                <c:v>-16.27696946799157</c:v>
              </c:pt>
              <c:pt idx="48">
                <c:v>-19.786802571304232</c:v>
              </c:pt>
              <c:pt idx="49">
                <c:v>-8.573162162720088</c:v>
              </c:pt>
              <c:pt idx="50">
                <c:v>-14.03844604275568</c:v>
              </c:pt>
              <c:pt idx="51">
                <c:v>-12.889068465285993</c:v>
              </c:pt>
              <c:pt idx="52">
                <c:v>-14.962835779579148</c:v>
              </c:pt>
              <c:pt idx="53">
                <c:v>-18.981758671206496</c:v>
              </c:pt>
              <c:pt idx="54">
                <c:v>-17.407534144032649</c:v>
              </c:pt>
              <c:pt idx="55">
                <c:v>-17.261966905981957</c:v>
              </c:pt>
              <c:pt idx="56">
                <c:v>-18.432096687878413</c:v>
              </c:pt>
              <c:pt idx="57">
                <c:v>-17.6335995223161</c:v>
              </c:pt>
              <c:pt idx="58">
                <c:v>-14.963657528389366</c:v>
              </c:pt>
              <c:pt idx="59">
                <c:v>-14.359097831650612</c:v>
              </c:pt>
              <c:pt idx="60">
                <c:v>-16.862235339864121</c:v>
              </c:pt>
              <c:pt idx="61">
                <c:v>-15.635601508088824</c:v>
              </c:pt>
              <c:pt idx="62">
                <c:v>-17.412854320114288</c:v>
              </c:pt>
              <c:pt idx="63">
                <c:v>-17.086818122046445</c:v>
              </c:pt>
              <c:pt idx="64">
                <c:v>-17.441344747156251</c:v>
              </c:pt>
              <c:pt idx="65">
                <c:v>-20.166561113536986</c:v>
              </c:pt>
              <c:pt idx="66">
                <c:v>-21.378533383002537</c:v>
              </c:pt>
              <c:pt idx="67">
                <c:v>-22.894020853293785</c:v>
              </c:pt>
              <c:pt idx="68">
                <c:v>-25.456204502967289</c:v>
              </c:pt>
              <c:pt idx="69">
                <c:v>-18.674484100115571</c:v>
              </c:pt>
              <c:pt idx="70">
                <c:v>-22.011536561939092</c:v>
              </c:pt>
              <c:pt idx="71">
                <c:v>-20.322841976727592</c:v>
              </c:pt>
            </c:numLit>
          </c:yVal>
        </c:ser>
        <c:ser>
          <c:idx val="6"/>
          <c:order val="6"/>
          <c:tx>
            <c:v>Φ = 0°</c:v>
          </c:tx>
          <c:spPr>
            <a:ln>
              <a:solidFill>
                <a:srgbClr val="B7DEE8"/>
              </a:solidFill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-4.6565852599445918</c:v>
              </c:pt>
              <c:pt idx="1">
                <c:v>-4.7425148484679633</c:v>
              </c:pt>
              <c:pt idx="2">
                <c:v>-5.01499117797422</c:v>
              </c:pt>
              <c:pt idx="3">
                <c:v>-5.3441352518109788</c:v>
              </c:pt>
              <c:pt idx="4">
                <c:v>-5.4761952035795511</c:v>
              </c:pt>
              <c:pt idx="5">
                <c:v>-5.0982312470156321</c:v>
              </c:pt>
              <c:pt idx="6">
                <c:v>-4.0805638502269055</c:v>
              </c:pt>
              <c:pt idx="7">
                <c:v>-2.6082392157761354</c:v>
              </c:pt>
              <c:pt idx="8">
                <c:v>-0.964262484785734</c:v>
              </c:pt>
              <c:pt idx="9">
                <c:v>0.66422932500106446</c:v>
              </c:pt>
              <c:pt idx="10">
                <c:v>2.1998324334608075</c:v>
              </c:pt>
              <c:pt idx="11">
                <c:v>3.6260894742355094</c:v>
              </c:pt>
              <c:pt idx="12">
                <c:v>4.95080028074775</c:v>
              </c:pt>
              <c:pt idx="13">
                <c:v>6.1881126985565205</c:v>
              </c:pt>
              <c:pt idx="14">
                <c:v>7.350467021244901</c:v>
              </c:pt>
              <c:pt idx="15">
                <c:v>8.44845625807769</c:v>
              </c:pt>
              <c:pt idx="16">
                <c:v>9.4902807560345011</c:v>
              </c:pt>
              <c:pt idx="17">
                <c:v>10.482420707708751</c:v>
              </c:pt>
              <c:pt idx="18">
                <c:v>11.429926432676677</c:v>
              </c:pt>
              <c:pt idx="19">
                <c:v>12.336155261032285</c:v>
              </c:pt>
              <c:pt idx="20">
                <c:v>13.203314076706956</c:v>
              </c:pt>
              <c:pt idx="21">
                <c:v>14.032430957403513</c:v>
              </c:pt>
              <c:pt idx="22">
                <c:v>14.823987171483104</c:v>
              </c:pt>
              <c:pt idx="23">
                <c:v>15.578113997918411</c:v>
              </c:pt>
              <c:pt idx="24">
                <c:v>16.294372998740712</c:v>
              </c:pt>
              <c:pt idx="25">
                <c:v>16.971972311734017</c:v>
              </c:pt>
              <c:pt idx="26">
                <c:v>17.609098280393017</c:v>
              </c:pt>
              <c:pt idx="27">
                <c:v>18.203287729112521</c:v>
              </c:pt>
              <c:pt idx="28">
                <c:v>18.751347343444824</c:v>
              </c:pt>
              <c:pt idx="29">
                <c:v>19.249728909582519</c:v>
              </c:pt>
              <c:pt idx="30">
                <c:v>19.694454268395258</c:v>
              </c:pt>
              <c:pt idx="31">
                <c:v>20.0813176722053</c:v>
              </c:pt>
              <c:pt idx="32">
                <c:v>20.405974591368636</c:v>
              </c:pt>
              <c:pt idx="33">
                <c:v>20.664148299407159</c:v>
              </c:pt>
              <c:pt idx="34">
                <c:v>20.85193950149554</c:v>
              </c:pt>
              <c:pt idx="35">
                <c:v>20.966210138422944</c:v>
              </c:pt>
              <c:pt idx="36">
                <c:v>21.0049550836061</c:v>
              </c:pt>
              <c:pt idx="37">
                <c:v>20.967374844429351</c:v>
              </c:pt>
              <c:pt idx="38">
                <c:v>20.854127437578377</c:v>
              </c:pt>
              <c:pt idx="39">
                <c:v>20.6670766596288</c:v>
              </c:pt>
              <c:pt idx="40">
                <c:v>20.409253175275911</c:v>
              </c:pt>
              <c:pt idx="41">
                <c:v>20.084386009921495</c:v>
              </c:pt>
              <c:pt idx="42">
                <c:v>19.696666449033053</c:v>
              </c:pt>
              <c:pt idx="43">
                <c:v>19.250172851699737</c:v>
              </c:pt>
              <c:pt idx="44">
                <c:v>18.74891015342741</c:v>
              </c:pt>
              <c:pt idx="45">
                <c:v>18.196463993720194</c:v>
              </c:pt>
              <c:pt idx="46">
                <c:v>17.596120038407744</c:v>
              </c:pt>
              <c:pt idx="47">
                <c:v>16.950735522850643</c:v>
              </c:pt>
              <c:pt idx="48">
                <c:v>16.262755019528811</c:v>
              </c:pt>
              <c:pt idx="49">
                <c:v>15.534356642148978</c:v>
              </c:pt>
              <c:pt idx="50">
                <c:v>14.767027695848078</c:v>
              </c:pt>
              <c:pt idx="51">
                <c:v>13.962266140494942</c:v>
              </c:pt>
              <c:pt idx="52">
                <c:v>13.121116105926077</c:v>
              </c:pt>
              <c:pt idx="53">
                <c:v>12.244098635309621</c:v>
              </c:pt>
              <c:pt idx="54">
                <c:v>11.330478868365969</c:v>
              </c:pt>
              <c:pt idx="55">
                <c:v>10.377892888423778</c:v>
              </c:pt>
              <c:pt idx="56">
                <c:v>9.38162679016102</c:v>
              </c:pt>
              <c:pt idx="57">
                <c:v>8.3347782733630318</c:v>
              </c:pt>
              <c:pt idx="58">
                <c:v>7.228751235403915</c:v>
              </c:pt>
              <c:pt idx="59">
                <c:v>6.0533940353507534</c:v>
              </c:pt>
              <c:pt idx="60">
                <c:v>4.7970544594067857</c:v>
              </c:pt>
              <c:pt idx="61">
                <c:v>3.447512215264767</c:v>
              </c:pt>
              <c:pt idx="62">
                <c:v>1.9922539005930666</c:v>
              </c:pt>
              <c:pt idx="63">
                <c:v>0.42626956611843209</c:v>
              </c:pt>
              <c:pt idx="64">
                <c:v>-1.2301623332403364</c:v>
              </c:pt>
              <c:pt idx="65">
                <c:v>-2.8942133681061848</c:v>
              </c:pt>
              <c:pt idx="66">
                <c:v>-4.3702280870642038</c:v>
              </c:pt>
              <c:pt idx="67">
                <c:v>-5.3656293757745761</c:v>
              </c:pt>
              <c:pt idx="68">
                <c:v>-5.696505659372308</c:v>
              </c:pt>
              <c:pt idx="69">
                <c:v>-5.50682648666481</c:v>
              </c:pt>
              <c:pt idx="70">
                <c:v>-5.1208507783207189</c:v>
              </c:pt>
              <c:pt idx="71">
                <c:v>-4.7946130784637928</c:v>
              </c:pt>
            </c:numLit>
          </c:yVal>
        </c:ser>
        <c:ser>
          <c:idx val="7"/>
          <c:order val="7"/>
          <c:tx>
            <c:v>Φ = 90°</c:v>
          </c:tx>
          <c:spPr>
            <a:ln>
              <a:solidFill>
                <a:srgbClr val="B7DEE8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72"/>
              <c:pt idx="0">
                <c:v>-180</c:v>
              </c:pt>
              <c:pt idx="1">
                <c:v>-175</c:v>
              </c:pt>
              <c:pt idx="2">
                <c:v>-170</c:v>
              </c:pt>
              <c:pt idx="3">
                <c:v>-165</c:v>
              </c:pt>
              <c:pt idx="4">
                <c:v>-160</c:v>
              </c:pt>
              <c:pt idx="5">
                <c:v>-155</c:v>
              </c:pt>
              <c:pt idx="6">
                <c:v>-150</c:v>
              </c:pt>
              <c:pt idx="7">
                <c:v>-145</c:v>
              </c:pt>
              <c:pt idx="8">
                <c:v>-140</c:v>
              </c:pt>
              <c:pt idx="9">
                <c:v>-135</c:v>
              </c:pt>
              <c:pt idx="10">
                <c:v>-130</c:v>
              </c:pt>
              <c:pt idx="11">
                <c:v>-125</c:v>
              </c:pt>
              <c:pt idx="12">
                <c:v>-120</c:v>
              </c:pt>
              <c:pt idx="13">
                <c:v>-115</c:v>
              </c:pt>
              <c:pt idx="14">
                <c:v>-110</c:v>
              </c:pt>
              <c:pt idx="15">
                <c:v>-105</c:v>
              </c:pt>
              <c:pt idx="16">
                <c:v>-100</c:v>
              </c:pt>
              <c:pt idx="17">
                <c:v>-95</c:v>
              </c:pt>
              <c:pt idx="18">
                <c:v>-90</c:v>
              </c:pt>
              <c:pt idx="19">
                <c:v>-85</c:v>
              </c:pt>
              <c:pt idx="20">
                <c:v>-80</c:v>
              </c:pt>
              <c:pt idx="21">
                <c:v>-75</c:v>
              </c:pt>
              <c:pt idx="22">
                <c:v>-70</c:v>
              </c:pt>
              <c:pt idx="23">
                <c:v>-65</c:v>
              </c:pt>
              <c:pt idx="24">
                <c:v>-60</c:v>
              </c:pt>
              <c:pt idx="25">
                <c:v>-55</c:v>
              </c:pt>
              <c:pt idx="26">
                <c:v>-50</c:v>
              </c:pt>
              <c:pt idx="27">
                <c:v>-45</c:v>
              </c:pt>
              <c:pt idx="28">
                <c:v>-40</c:v>
              </c:pt>
              <c:pt idx="29">
                <c:v>-35</c:v>
              </c:pt>
              <c:pt idx="30">
                <c:v>-30</c:v>
              </c:pt>
              <c:pt idx="31">
                <c:v>-25</c:v>
              </c:pt>
              <c:pt idx="32">
                <c:v>-20</c:v>
              </c:pt>
              <c:pt idx="33">
                <c:v>-15</c:v>
              </c:pt>
              <c:pt idx="34">
                <c:v>-10</c:v>
              </c:pt>
              <c:pt idx="35">
                <c:v>-5</c:v>
              </c:pt>
              <c:pt idx="36">
                <c:v>0</c:v>
              </c:pt>
              <c:pt idx="37">
                <c:v>5</c:v>
              </c:pt>
              <c:pt idx="38">
                <c:v>10</c:v>
              </c:pt>
              <c:pt idx="39">
                <c:v>15</c:v>
              </c:pt>
              <c:pt idx="40">
                <c:v>20</c:v>
              </c:pt>
              <c:pt idx="41">
                <c:v>25</c:v>
              </c:pt>
              <c:pt idx="42">
                <c:v>30</c:v>
              </c:pt>
              <c:pt idx="43">
                <c:v>35</c:v>
              </c:pt>
              <c:pt idx="44">
                <c:v>40</c:v>
              </c:pt>
              <c:pt idx="45">
                <c:v>45</c:v>
              </c:pt>
              <c:pt idx="46">
                <c:v>50</c:v>
              </c:pt>
              <c:pt idx="47">
                <c:v>55</c:v>
              </c:pt>
              <c:pt idx="48">
                <c:v>60</c:v>
              </c:pt>
              <c:pt idx="49">
                <c:v>65</c:v>
              </c:pt>
              <c:pt idx="50">
                <c:v>70</c:v>
              </c:pt>
              <c:pt idx="51">
                <c:v>75</c:v>
              </c:pt>
              <c:pt idx="52">
                <c:v>80</c:v>
              </c:pt>
              <c:pt idx="53">
                <c:v>85</c:v>
              </c:pt>
              <c:pt idx="54">
                <c:v>90</c:v>
              </c:pt>
              <c:pt idx="55">
                <c:v>95</c:v>
              </c:pt>
              <c:pt idx="56">
                <c:v>100</c:v>
              </c:pt>
              <c:pt idx="57">
                <c:v>105</c:v>
              </c:pt>
              <c:pt idx="58">
                <c:v>110</c:v>
              </c:pt>
              <c:pt idx="59">
                <c:v>115</c:v>
              </c:pt>
              <c:pt idx="60">
                <c:v>120</c:v>
              </c:pt>
              <c:pt idx="61">
                <c:v>125</c:v>
              </c:pt>
              <c:pt idx="62">
                <c:v>130</c:v>
              </c:pt>
              <c:pt idx="63">
                <c:v>135</c:v>
              </c:pt>
              <c:pt idx="64">
                <c:v>140</c:v>
              </c:pt>
              <c:pt idx="65">
                <c:v>145</c:v>
              </c:pt>
              <c:pt idx="66">
                <c:v>150</c:v>
              </c:pt>
              <c:pt idx="67">
                <c:v>155</c:v>
              </c:pt>
              <c:pt idx="68">
                <c:v>160</c:v>
              </c:pt>
              <c:pt idx="69">
                <c:v>165</c:v>
              </c:pt>
              <c:pt idx="70">
                <c:v>170</c:v>
              </c:pt>
              <c:pt idx="71">
                <c:v>175</c:v>
              </c:pt>
            </c:numLit>
          </c:xVal>
          <c:yVal>
            <c:numLit>
              <c:formatCode>General</c:formatCode>
              <c:ptCount val="72"/>
              <c:pt idx="0">
                <c:v>-4.6565852599445918</c:v>
              </c:pt>
              <c:pt idx="1">
                <c:v>-19.671259350717555</c:v>
              </c:pt>
              <c:pt idx="2">
                <c:v>-21.464132863066567</c:v>
              </c:pt>
              <c:pt idx="3">
                <c:v>-18.906966105975773</c:v>
              </c:pt>
              <c:pt idx="4">
                <c:v>-20.14961539619658</c:v>
              </c:pt>
              <c:pt idx="5">
                <c:v>-29.406851117150346</c:v>
              </c:pt>
              <c:pt idx="6">
                <c:v>-19.8018921828486</c:v>
              </c:pt>
              <c:pt idx="7">
                <c:v>-24.377284532333391</c:v>
              </c:pt>
              <c:pt idx="8">
                <c:v>-21.07335534574549</c:v>
              </c:pt>
              <c:pt idx="9">
                <c:v>-29.446558840019041</c:v>
              </c:pt>
              <c:pt idx="10">
                <c:v>-18.33960621212842</c:v>
              </c:pt>
              <c:pt idx="11">
                <c:v>-20.376740237386898</c:v>
              </c:pt>
              <c:pt idx="12">
                <c:v>-18.152136964871207</c:v>
              </c:pt>
              <c:pt idx="13">
                <c:v>-20.77220763580495</c:v>
              </c:pt>
              <c:pt idx="14">
                <c:v>-32.878393108559266</c:v>
              </c:pt>
              <c:pt idx="15">
                <c:v>-31.667132468295595</c:v>
              </c:pt>
              <c:pt idx="16">
                <c:v>-20.494951338578552</c:v>
              </c:pt>
              <c:pt idx="17">
                <c:v>-18.352555958339678</c:v>
              </c:pt>
              <c:pt idx="18">
                <c:v>-18.246802874401784</c:v>
              </c:pt>
              <c:pt idx="19">
                <c:v>-18.438490982369256</c:v>
              </c:pt>
              <c:pt idx="20">
                <c:v>-23.345952223404019</c:v>
              </c:pt>
              <c:pt idx="21">
                <c:v>-19.689482387210468</c:v>
              </c:pt>
              <c:pt idx="22">
                <c:v>-17.243987425268507</c:v>
              </c:pt>
              <c:pt idx="23">
                <c:v>-13.28107304854808</c:v>
              </c:pt>
              <c:pt idx="24">
                <c:v>-11.798981856818351</c:v>
              </c:pt>
              <c:pt idx="25">
                <c:v>-21.297136869762681</c:v>
              </c:pt>
              <c:pt idx="26">
                <c:v>-14.293746379717014</c:v>
              </c:pt>
              <c:pt idx="27">
                <c:v>-15.493479235927204</c:v>
              </c:pt>
              <c:pt idx="28">
                <c:v>-18.691789272343144</c:v>
              </c:pt>
              <c:pt idx="29">
                <c:v>-14.720024152494517</c:v>
              </c:pt>
              <c:pt idx="30">
                <c:v>-13.913841881678447</c:v>
              </c:pt>
              <c:pt idx="31">
                <c:v>-15.53235432640632</c:v>
              </c:pt>
              <c:pt idx="32">
                <c:v>-4.18027487236176</c:v>
              </c:pt>
              <c:pt idx="33">
                <c:v>1.8016691485147718</c:v>
              </c:pt>
              <c:pt idx="34">
                <c:v>-0.65299015271476424</c:v>
              </c:pt>
              <c:pt idx="35">
                <c:v>-0.55237779708633727</c:v>
              </c:pt>
              <c:pt idx="36">
                <c:v>21.0049550836061</c:v>
              </c:pt>
              <c:pt idx="37">
                <c:v>-7.8067210185517268</c:v>
              </c:pt>
              <c:pt idx="38">
                <c:v>0.78008388225404168</c:v>
              </c:pt>
              <c:pt idx="39">
                <c:v>-6.0455265973430707</c:v>
              </c:pt>
              <c:pt idx="40">
                <c:v>-13.409417705657019</c:v>
              </c:pt>
              <c:pt idx="41">
                <c:v>-23.186053852652087</c:v>
              </c:pt>
              <c:pt idx="42">
                <c:v>-12.384850974570941</c:v>
              </c:pt>
              <c:pt idx="43">
                <c:v>-11.62868116098424</c:v>
              </c:pt>
              <c:pt idx="44">
                <c:v>-19.63610690515884</c:v>
              </c:pt>
              <c:pt idx="45">
                <c:v>-15.535761257603667</c:v>
              </c:pt>
              <c:pt idx="46">
                <c:v>-17.559622813732759</c:v>
              </c:pt>
              <c:pt idx="47">
                <c:v>-13.673703292943426</c:v>
              </c:pt>
              <c:pt idx="48">
                <c:v>-18.875413113034835</c:v>
              </c:pt>
              <c:pt idx="49">
                <c:v>-12.325177749216451</c:v>
              </c:pt>
              <c:pt idx="50">
                <c:v>-14.906944084398097</c:v>
              </c:pt>
              <c:pt idx="51">
                <c:v>-20.7210561884102</c:v>
              </c:pt>
              <c:pt idx="52">
                <c:v>-14.621314918980348</c:v>
              </c:pt>
              <c:pt idx="53">
                <c:v>-14.30749312762385</c:v>
              </c:pt>
              <c:pt idx="54">
                <c:v>-16.1738456034919</c:v>
              </c:pt>
              <c:pt idx="55">
                <c:v>-16.943607602941874</c:v>
              </c:pt>
              <c:pt idx="56">
                <c:v>-16.072802000072485</c:v>
              </c:pt>
              <c:pt idx="57">
                <c:v>-16.249596324338338</c:v>
              </c:pt>
              <c:pt idx="58">
                <c:v>-21.598758215051298</c:v>
              </c:pt>
              <c:pt idx="59">
                <c:v>-26.834737816662102</c:v>
              </c:pt>
              <c:pt idx="60">
                <c:v>-13.782867895650661</c:v>
              </c:pt>
              <c:pt idx="61">
                <c:v>-15.399210853251816</c:v>
              </c:pt>
              <c:pt idx="62">
                <c:v>-20.824878779612192</c:v>
              </c:pt>
              <c:pt idx="63">
                <c:v>-20.361870841802435</c:v>
              </c:pt>
              <c:pt idx="64">
                <c:v>-18.405590921795252</c:v>
              </c:pt>
              <c:pt idx="65">
                <c:v>-24.431466583964003</c:v>
              </c:pt>
              <c:pt idx="66">
                <c:v>-19.477110935565534</c:v>
              </c:pt>
              <c:pt idx="67">
                <c:v>-21.510391518852082</c:v>
              </c:pt>
              <c:pt idx="68">
                <c:v>-21.433873099736086</c:v>
              </c:pt>
              <c:pt idx="69">
                <c:v>-20.785998021955649</c:v>
              </c:pt>
              <c:pt idx="70">
                <c:v>-22.49135918129474</c:v>
              </c:pt>
              <c:pt idx="71">
                <c:v>-21.634761051146366</c:v>
              </c:pt>
            </c:numLit>
          </c:y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9824"/>
        <c:axId val="147931904"/>
      </c:scatterChart>
      <c:valAx>
        <c:axId val="144349824"/>
        <c:scaling>
          <c:orientation val="minMax"/>
          <c:max val="175"/>
          <c:min val="-18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Angle (°)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7931904"/>
        <c:crosses val="autoZero"/>
        <c:crossBetween val="midCat"/>
      </c:valAx>
      <c:valAx>
        <c:axId val="147931904"/>
        <c:scaling>
          <c:orientation val="minMax"/>
          <c:max val="22"/>
          <c:min val="-4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Gain (dBi)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349824"/>
        <c:crossesAt val="0"/>
        <c:crossBetween val="midCat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8954A-5A66-416D-8FA9-B6318C2B14DC}" type="datetimeFigureOut">
              <a:rPr lang="en-US" smtClean="0"/>
              <a:pPr/>
              <a:t>2/5/2013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C7876-5907-49A4-9DF0-157962E6097F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0689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4500" b="1"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Trebuchet M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4500" b="1"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Trebuchet M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514600"/>
            <a:ext cx="8077200" cy="1470025"/>
          </a:xfrm>
          <a:prstGeom prst="rect">
            <a:avLst/>
          </a:prstGeom>
        </p:spPr>
        <p:txBody>
          <a:bodyPr/>
          <a:lstStyle>
            <a:lvl1pPr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Inver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6857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ond 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511425"/>
            <a:ext cx="7772400" cy="917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505200"/>
            <a:ext cx="7772400" cy="1143000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Z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3808800" cy="304800"/>
          </a:xfrm>
        </p:spPr>
        <p:txBody>
          <a:bodyPr anchor="b"/>
          <a:lstStyle>
            <a:lvl1pPr marL="0" indent="0" algn="ctr">
              <a:buNone/>
              <a:defRPr sz="1600" b="0">
                <a:solidFill>
                  <a:srgbClr val="D65327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44132"/>
            <a:ext cx="3808800" cy="3808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Z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371601"/>
            <a:ext cx="3808800" cy="304800"/>
          </a:xfrm>
        </p:spPr>
        <p:txBody>
          <a:bodyPr anchor="b"/>
          <a:lstStyle>
            <a:lvl1pPr marL="0" indent="0" algn="ctr">
              <a:buNone/>
              <a:defRPr sz="1600" b="0">
                <a:solidFill>
                  <a:srgbClr val="D65327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9" y="1746000"/>
            <a:ext cx="3808800" cy="3808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ZA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CBC8D4-5016-462B-A837-62BCB7ACA95E}" type="datetimeFigureOut">
              <a:rPr lang="en-US" smtClean="0"/>
              <a:pPr/>
              <a:t>2/5/2013</a:t>
            </a:fld>
            <a:endParaRPr lang="en-Z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6D4E93-C918-4056-BF85-40B62B528652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800" y="1371600"/>
            <a:ext cx="3808800" cy="306000"/>
          </a:xfrm>
        </p:spPr>
        <p:txBody>
          <a:bodyPr anchor="b"/>
          <a:lstStyle>
            <a:lvl1pPr marL="0" indent="0" algn="ctr">
              <a:buNone/>
              <a:defRPr sz="1600" b="0">
                <a:solidFill>
                  <a:srgbClr val="D65327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5800" y="1746000"/>
            <a:ext cx="3808800" cy="3808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ZA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CBC8D4-5016-462B-A837-62BCB7ACA95E}" type="datetimeFigureOut">
              <a:rPr lang="en-US" smtClean="0"/>
              <a:pPr/>
              <a:t>2/5/2013</a:t>
            </a:fld>
            <a:endParaRPr lang="en-Z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6D4E93-C918-4056-BF85-40B62B528652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3" name="Picture 7" descr="Globe-gre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0338" y="1052513"/>
            <a:ext cx="3927475" cy="3794125"/>
          </a:xfrm>
          <a:prstGeom prst="rect">
            <a:avLst/>
          </a:prstGeom>
          <a:noFill/>
        </p:spPr>
      </p:pic>
      <p:pic>
        <p:nvPicPr>
          <p:cNvPr id="14344" name="Picture 8" descr="Tit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916238" y="5373688"/>
            <a:ext cx="10791826" cy="952500"/>
          </a:xfrm>
          <a:prstGeom prst="rect">
            <a:avLst/>
          </a:prstGeom>
          <a:noFill/>
        </p:spPr>
      </p:pic>
      <p:pic>
        <p:nvPicPr>
          <p:cNvPr id="14345" name="Picture 9" descr="Logo-colou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4388" y="287338"/>
            <a:ext cx="1714500" cy="8382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Logo-colou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188" y="260350"/>
            <a:ext cx="1296987" cy="633413"/>
          </a:xfrm>
          <a:prstGeom prst="rect">
            <a:avLst/>
          </a:prstGeom>
          <a:noFill/>
        </p:spPr>
      </p:pic>
      <p:pic>
        <p:nvPicPr>
          <p:cNvPr id="10" name="Picture 8" descr="Globe-gre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263" y="4078288"/>
            <a:ext cx="5238750" cy="4751387"/>
          </a:xfrm>
          <a:prstGeom prst="rect">
            <a:avLst/>
          </a:prstGeom>
          <a:noFill/>
        </p:spPr>
      </p:pic>
      <p:pic>
        <p:nvPicPr>
          <p:cNvPr id="11" name="Picture 9" descr="Antenna-Magu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611188" y="5516563"/>
            <a:ext cx="5759451" cy="96202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438" y="1844675"/>
            <a:ext cx="6858000" cy="320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Symbol-colou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1013" y="6237288"/>
            <a:ext cx="7620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" descr="Lin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500688"/>
            <a:ext cx="7885113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54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7" name="Picture 35" descr="Symbol-whi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1013" y="6207125"/>
            <a:ext cx="7620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8" name="Picture 36" descr="Line-whit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500688"/>
            <a:ext cx="7885113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9" name="Picture 38" descr="bo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7450" y="1844675"/>
            <a:ext cx="6954838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C54C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C54C00"/>
          </a:solidFill>
          <a:latin typeface="Trebuchet M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C54C00"/>
          </a:solidFill>
          <a:latin typeface="Trebuchet M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C54C00"/>
          </a:solidFill>
          <a:latin typeface="Trebuchet M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C54C00"/>
          </a:solidFill>
          <a:latin typeface="Trebuchet M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C54C00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C54C00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C54C00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C54C00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E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549525"/>
            <a:ext cx="82296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ZA" smtClean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471863"/>
            <a:ext cx="822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ZA" smtClean="0"/>
              <a:t>Click to edit Master text styles</a:t>
            </a:r>
          </a:p>
        </p:txBody>
      </p:sp>
      <p:pic>
        <p:nvPicPr>
          <p:cNvPr id="14344" name="Picture 4" descr="Symbol-colou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1013" y="6237288"/>
            <a:ext cx="7620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5" name="Picture 12" descr="Li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500688"/>
            <a:ext cx="7885113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rtl="0" fontAlgn="base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5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defRPr sz="2500">
          <a:solidFill>
            <a:srgbClr val="333333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defRPr sz="2500">
          <a:solidFill>
            <a:srgbClr val="333333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defRPr sz="2500">
          <a:solidFill>
            <a:srgbClr val="333333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defRPr sz="2500">
          <a:solidFill>
            <a:srgbClr val="333333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 sz="2500">
          <a:solidFill>
            <a:srgbClr val="333333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 sz="2500">
          <a:solidFill>
            <a:srgbClr val="333333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 sz="2500">
          <a:solidFill>
            <a:srgbClr val="333333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 sz="2500">
          <a:solidFill>
            <a:srgbClr val="333333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ZA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smtClean="0"/>
          </a:p>
        </p:txBody>
      </p:sp>
      <p:pic>
        <p:nvPicPr>
          <p:cNvPr id="14344" name="Picture 4" descr="Symbol-colou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01013" y="6237288"/>
            <a:ext cx="7620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5" name="Picture 12" descr="Lin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500688"/>
            <a:ext cx="7885113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 userDrawn="1"/>
        </p:nvSpPr>
        <p:spPr bwMode="auto">
          <a:xfrm rot="16200000">
            <a:off x="6491287" y="3709988"/>
            <a:ext cx="4524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1200" dirty="0" smtClean="0">
                <a:solidFill>
                  <a:srgbClr val="D65327"/>
                </a:solidFill>
                <a:latin typeface="+mn-lt"/>
                <a:ea typeface="+mn-ea"/>
                <a:cs typeface="+mn-cs"/>
              </a:rPr>
              <a:t>Antenna Magus 14.0.0: </a:t>
            </a:r>
            <a:r>
              <a: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Saturday, June 14, 2025</a:t>
            </a:r>
            <a:endParaRPr kumimoji="0" lang="en-ZA" sz="500" i="0" u="none" strike="noStrike" kern="0" cap="none" spc="0" normalizeH="0" baseline="0" noProof="0" dirty="0">
              <a:ln>
                <a:noFill/>
              </a:ln>
              <a:solidFill>
                <a:srgbClr val="4D4644"/>
              </a:solidFill>
              <a:effectLst/>
              <a:uLnTx/>
              <a:uFillTx/>
              <a:ea typeface="+mj-ea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702" r:id="rId2"/>
    <p:sldLayoutId id="2147483703" r:id="rId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5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500">
          <a:solidFill>
            <a:srgbClr val="333333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500">
          <a:solidFill>
            <a:srgbClr val="333333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500">
          <a:solidFill>
            <a:srgbClr val="333333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500">
          <a:solidFill>
            <a:srgbClr val="333333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500">
          <a:solidFill>
            <a:srgbClr val="333333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500">
          <a:solidFill>
            <a:srgbClr val="333333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500">
          <a:solidFill>
            <a:srgbClr val="333333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500">
          <a:solidFill>
            <a:srgbClr val="333333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3" name="Picture 7" descr="Globe-gre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00338" y="1052513"/>
            <a:ext cx="3927475" cy="3794125"/>
          </a:xfrm>
          <a:prstGeom prst="rect">
            <a:avLst/>
          </a:prstGeom>
          <a:noFill/>
        </p:spPr>
      </p:pic>
      <p:pic>
        <p:nvPicPr>
          <p:cNvPr id="14345" name="Picture 9" descr="Logo-colou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64388" y="287338"/>
            <a:ext cx="1714500" cy="838200"/>
          </a:xfrm>
          <a:prstGeom prst="rect">
            <a:avLst/>
          </a:prstGeom>
          <a:noFill/>
        </p:spPr>
      </p:pic>
      <p:pic>
        <p:nvPicPr>
          <p:cNvPr id="1029" name="Picture 5" descr="C:\Robert\magus\Graphic design\For resellers\Presentations\AntennaMagusTagLine2012_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24" y="5487988"/>
            <a:ext cx="98679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Logo-colou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6188" y="260350"/>
            <a:ext cx="1296987" cy="633413"/>
          </a:xfrm>
          <a:prstGeom prst="rect">
            <a:avLst/>
          </a:prstGeom>
          <a:noFill/>
        </p:spPr>
      </p:pic>
      <p:pic>
        <p:nvPicPr>
          <p:cNvPr id="10" name="Picture 8" descr="Globe-gre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263" y="4078288"/>
            <a:ext cx="5238750" cy="4751387"/>
          </a:xfrm>
          <a:prstGeom prst="rect">
            <a:avLst/>
          </a:prstGeom>
          <a:noFill/>
        </p:spPr>
      </p:pic>
      <p:pic>
        <p:nvPicPr>
          <p:cNvPr id="2050" name="Picture 2" descr="C:\Robert\magus\Graphic design\For resellers\Presentations\AntennaMagusTagLine2012 regular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5657591"/>
            <a:ext cx="4437862" cy="83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../slideLayouts/slideLayout9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100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chart" Target="../charts/chart4.xml" Id="Rf13d2f0d7af3444f" /></Relationships>
</file>

<file path=ppt/slides/_rels/slide101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image" Target="/ppt/media/image44.png" Id="Rac890c39930a4fdb" /></Relationships>
</file>

<file path=ppt/slides/_rels/slide102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chart" Target="../charts/chart5.xml" Id="Rc07a9f0023544843" /></Relationships>
</file>

<file path=ppt/slides/_rels/slide103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image" Target="/ppt/media/image45.png" Id="Rb3d2ebd5d4044a41" /></Relationships>
</file>

<file path=ppt/slides/_rels/slide104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chart" Target="../charts/chart6.xml" Id="R5d3f9a5f6fa943e1" /></Relationships>
</file>

<file path=ppt/slides/_rels/slide105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image" Target="/ppt/media/image46.png" Id="Rc21eef12521f4ed2" /></Relationships>
</file>

<file path=ppt/slides/_rels/slide106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chart" Target="../charts/chart7.xml" Id="Rf1d6c2df7ed24a27" /></Relationships>
</file>

<file path=ppt/slides/_rels/slide107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image" Target="/ppt/media/image47.png" Id="Raf7561f3d2df4cdc" /></Relationships>
</file>

<file path=ppt/slides/_rels/slide108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chart" Target="../charts/chart8.xml" Id="R28ddbce78b30435a" /></Relationships>
</file>

<file path=ppt/slides/_rels/slide109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image" Target="/ppt/media/image48.png" Id="R71aa7135057f4df9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110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chart" Target="../charts/chart9.xml" Id="R56054349fe564419" /></Relationships>
</file>

<file path=ppt/slides/_rels/slide111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image" Target="/ppt/media/image49.png" Id="R6a5de87ddd944fed" /></Relationships>
</file>

<file path=ppt/slides/_rels/slide112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chart" Target="../charts/chart10.xml" Id="R4acfb9273c59416a" /></Relationships>
</file>

<file path=ppt/slides/_rels/slide113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image" Target="/ppt/media/image50.png" Id="Ra3bef262876445b2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../slideLayouts/slideLayout7.xml" Id="rId1" /><Relationship Type="http://schemas.openxmlformats.org/officeDocument/2006/relationships/image" Target="/ppt/media/image14.png" Id="R76c54c4383224220" /><Relationship Type="http://schemas.openxmlformats.org/officeDocument/2006/relationships/image" Target="/ppt/media/image15.png" Id="R4a1145ef35884b74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../slideLayouts/slideLayout7.xml" Id="rId1" /><Relationship Type="http://schemas.openxmlformats.org/officeDocument/2006/relationships/image" Target="/ppt/media/image16.png" Id="Rbba07616a98a4e15" /><Relationship Type="http://schemas.openxmlformats.org/officeDocument/2006/relationships/image" Target="/ppt/media/image17.png" Id="R055451a05d754a04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18.png" Id="R10431f37c6524b2c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19.png" Id="Rb6d7bb5749ca46f6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../slideLayouts/slideLayout10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20.png" Id="R43063517169b43b0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21.png" Id="Rd116a742a5534479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22.png" Id="R1cd16972d69a46e2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23.png" Id="R44df9534f1c64140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../slideLayouts/slideLayout5.xml" Id="rId1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35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36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37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24.png" Id="Rffbf6894922f4224" /></Relationships>
</file>

<file path=ppt/slides/_rels/slide38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25.png" Id="Rffe8c50a31be42e7" /></Relationships>
</file>

<file path=ppt/slides/_rels/slide39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26.png" Id="Rd4e9af210aa740f9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40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27.png" Id="R76b282817e7345db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28.png" Id="R8ea50114ce8b4214" /></Relationships>
</file>

<file path=ppt/slides/_rels/slide42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29.png" Id="R54ea9a63c6e24112" /></Relationships>
</file>

<file path=ppt/slides/_rels/slide43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44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45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46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47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48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49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50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51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52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53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54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55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56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30.png" Id="R4d80b1a075cb459c" /></Relationships>
</file>

<file path=ppt/slides/_rels/slide57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31.png" Id="R278ed47e5f854dcd" /></Relationships>
</file>

<file path=ppt/slides/_rels/slide58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32.png" Id="R926323391f93435e" /></Relationships>
</file>

<file path=ppt/slides/_rels/slide59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33.png" Id="Rb30f593e78dd450f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60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34.png" Id="Rc72095dc6a734db0" /></Relationships>
</file>

<file path=ppt/slides/_rels/slide61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35.png" Id="R0087d9df18d24502" /></Relationships>
</file>

<file path=ppt/slides/_rels/slide62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63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64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65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66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67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68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69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70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71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72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73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74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75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36.png" Id="R0acb1cf579fd414c" /></Relationships>
</file>

<file path=ppt/slides/_rels/slide76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37.png" Id="Rc6c4e6b1a8994a48" /></Relationships>
</file>

<file path=ppt/slides/_rels/slide77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38.png" Id="R68aed2a7aed44ac7" /></Relationships>
</file>

<file path=ppt/slides/_rels/slide78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39.png" Id="R3ad2903dbb4047dd" /></Relationships>
</file>

<file path=ppt/slides/_rels/slide79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40.png" Id="Re3731e70d2f64550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80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41.png" Id="Rf7f17669fa1845ee" /></Relationships>
</file>

<file path=ppt/slides/_rels/slide81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82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83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84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85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86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87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88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89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90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91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92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93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94.xml.rels>&#65279;<?xml version="1.0" encoding="utf-8"?><Relationships xmlns="http://schemas.openxmlformats.org/package/2006/relationships"><Relationship Type="http://schemas.openxmlformats.org/officeDocument/2006/relationships/slideLayout" Target="../slideLayouts/slideLayout5.xml" Id="rId1" /></Relationships>
</file>

<file path=ppt/slides/_rels/slide95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chart" Target="../charts/chart1.xml" Id="R2aa2b047acf54928" /></Relationships>
</file>

<file path=ppt/slides/_rels/slide96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chart" Target="../charts/chart2.xml" Id="R9dcff64bf1524274" /></Relationships>
</file>

<file path=ppt/slides/_rels/slide97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image" Target="/ppt/media/image42.png" Id="R4bf6bd8eaa524ac3" /></Relationships>
</file>

<file path=ppt/slides/_rels/slide98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chart" Target="../charts/chart3.xml" Id="Rdf4998e96a304143" /></Relationships>
</file>

<file path=ppt/slides/_rels/slide99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image" Target="/ppt/media/image43.png" Id="R2b02444cfb004a8e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Antenna Structure: Antenna Parameters (7)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Far Field vs Angle @ f0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224657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f13d2f0d7af3444f"/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Far Field vs Angle @ f0</a:t>
            </a:r>
          </a:p>
        </p:txBody>
      </p:sp>
      <p:pic>
        <p:nvPicPr>
          <p:cNvPr id="16" name="Content Placeholder 15" descr="polar-chart.png"/>
          <p:cNvPicPr>
            <a:picLocks noGrp="1" noChangeAspect="1"/>
          </p:cNvPicPr>
          <p:nvPr>
            <p:ph idx="1"/>
          </p:nvPr>
        </p:nvPicPr>
        <p:blipFill>
          <a:blip r:embed="Rac890c39930a4fdb" cstate="print"/>
          <a:stretch>
            <a:fillRect/>
          </a:stretch>
        </p:blipFill>
        <p:spPr>
          <a:xfrm>
            <a:off x="1180626" y="1600678"/>
            <a:ext cx="6782747" cy="4525007"/>
          </a:xfrm>
        </p:spPr>
      </p:pic>
      <p:sp>
        <p:nvSpPr>
          <p:cNvPr id="4" name="TextBox 3"/>
          <p:cNvSpPr txBox="1"/>
          <p:nvPr/>
        </p:nvSpPr>
        <p:spPr>
          <a:xfrm>
            <a:off x="457200" y="127240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Gain (RHC)</a:t>
            </a:r>
            <a:endParaRPr lang="en-US" sz="1600" b="1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Far Field vs Angle @ f0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224657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c07a9f0023544843"/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Far Field vs Angle @ f0</a:t>
            </a:r>
          </a:p>
        </p:txBody>
      </p:sp>
      <p:pic>
        <p:nvPicPr>
          <p:cNvPr id="16" name="Content Placeholder 15" descr="polar-chart.png"/>
          <p:cNvPicPr>
            <a:picLocks noGrp="1" noChangeAspect="1"/>
          </p:cNvPicPr>
          <p:nvPr>
            <p:ph idx="1"/>
          </p:nvPr>
        </p:nvPicPr>
        <p:blipFill>
          <a:blip r:embed="Rb3d2ebd5d4044a41" cstate="print"/>
          <a:stretch>
            <a:fillRect/>
          </a:stretch>
        </p:blipFill>
        <p:spPr>
          <a:xfrm>
            <a:off x="1180626" y="1600678"/>
            <a:ext cx="6782747" cy="4525007"/>
          </a:xfrm>
        </p:spPr>
      </p:pic>
      <p:sp>
        <p:nvSpPr>
          <p:cNvPr id="4" name="TextBox 3"/>
          <p:cNvSpPr txBox="1"/>
          <p:nvPr/>
        </p:nvSpPr>
        <p:spPr>
          <a:xfrm>
            <a:off x="457200" y="127240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Gain (Horizontal)</a:t>
            </a:r>
            <a:endParaRPr lang="en-US" sz="1600" b="1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Far Field vs Angle @ f0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224657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5d3f9a5f6fa943e1"/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Far Field vs Angle @ f0</a:t>
            </a:r>
          </a:p>
        </p:txBody>
      </p:sp>
      <p:pic>
        <p:nvPicPr>
          <p:cNvPr id="16" name="Content Placeholder 15" descr="polar-chart.png"/>
          <p:cNvPicPr>
            <a:picLocks noGrp="1" noChangeAspect="1"/>
          </p:cNvPicPr>
          <p:nvPr>
            <p:ph idx="1"/>
          </p:nvPr>
        </p:nvPicPr>
        <p:blipFill>
          <a:blip r:embed="Rc21eef12521f4ed2" cstate="print"/>
          <a:stretch>
            <a:fillRect/>
          </a:stretch>
        </p:blipFill>
        <p:spPr>
          <a:xfrm>
            <a:off x="1180626" y="1600678"/>
            <a:ext cx="6782747" cy="4525007"/>
          </a:xfrm>
        </p:spPr>
      </p:pic>
      <p:sp>
        <p:nvSpPr>
          <p:cNvPr id="4" name="TextBox 3"/>
          <p:cNvSpPr txBox="1"/>
          <p:nvPr/>
        </p:nvSpPr>
        <p:spPr>
          <a:xfrm>
            <a:off x="457200" y="127240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Gain (Vertical)</a:t>
            </a:r>
            <a:endParaRPr lang="en-US" sz="1600" b="1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Far Field vs Angle @ f0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224657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f1d6c2df7ed24a27"/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Far Field vs Angle @ f0</a:t>
            </a:r>
          </a:p>
        </p:txBody>
      </p:sp>
      <p:pic>
        <p:nvPicPr>
          <p:cNvPr id="16" name="Content Placeholder 15" descr="polar-chart.png"/>
          <p:cNvPicPr>
            <a:picLocks noGrp="1" noChangeAspect="1"/>
          </p:cNvPicPr>
          <p:nvPr>
            <p:ph idx="1"/>
          </p:nvPr>
        </p:nvPicPr>
        <p:blipFill>
          <a:blip r:embed="Raf7561f3d2df4cdc" cstate="print"/>
          <a:stretch>
            <a:fillRect/>
          </a:stretch>
        </p:blipFill>
        <p:spPr>
          <a:xfrm>
            <a:off x="1180626" y="1600678"/>
            <a:ext cx="6782747" cy="4525007"/>
          </a:xfrm>
        </p:spPr>
      </p:pic>
      <p:sp>
        <p:nvSpPr>
          <p:cNvPr id="4" name="TextBox 3"/>
          <p:cNvSpPr txBox="1"/>
          <p:nvPr/>
        </p:nvSpPr>
        <p:spPr>
          <a:xfrm>
            <a:off x="457200" y="127240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Axial Ratio (Handed)</a:t>
            </a:r>
            <a:endParaRPr lang="en-US" sz="1600" b="1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Far Field vs Angle @ f0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224657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28ddbce78b30435a"/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Far Field vs Angle @ f0</a:t>
            </a:r>
          </a:p>
        </p:txBody>
      </p:sp>
      <p:pic>
        <p:nvPicPr>
          <p:cNvPr id="16" name="Content Placeholder 15" descr="polar-chart.png"/>
          <p:cNvPicPr>
            <a:picLocks noGrp="1" noChangeAspect="1"/>
          </p:cNvPicPr>
          <p:nvPr>
            <p:ph idx="1"/>
          </p:nvPr>
        </p:nvPicPr>
        <p:blipFill>
          <a:blip r:embed="R71aa7135057f4df9" cstate="print"/>
          <a:stretch>
            <a:fillRect/>
          </a:stretch>
        </p:blipFill>
        <p:spPr>
          <a:xfrm>
            <a:off x="1180626" y="1600678"/>
            <a:ext cx="6782747" cy="4525007"/>
          </a:xfrm>
        </p:spPr>
      </p:pic>
      <p:sp>
        <p:nvSpPr>
          <p:cNvPr id="4" name="TextBox 3"/>
          <p:cNvSpPr txBox="1"/>
          <p:nvPr/>
        </p:nvSpPr>
        <p:spPr>
          <a:xfrm>
            <a:off x="457200" y="127240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Axial Ratio (IEEE)</a:t>
            </a:r>
            <a:endParaRPr lang="en-US" sz="16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Antenna Structure: Antenna Parameters (8)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Far Field vs Angle @ f0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224657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56054349fe564419"/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Far Field vs Angle @ f0</a:t>
            </a:r>
          </a:p>
        </p:txBody>
      </p:sp>
      <p:pic>
        <p:nvPicPr>
          <p:cNvPr id="16" name="Content Placeholder 15" descr="polar-chart.png"/>
          <p:cNvPicPr>
            <a:picLocks noGrp="1" noChangeAspect="1"/>
          </p:cNvPicPr>
          <p:nvPr>
            <p:ph idx="1"/>
          </p:nvPr>
        </p:nvPicPr>
        <p:blipFill>
          <a:blip r:embed="R6a5de87ddd944fed" cstate="print"/>
          <a:stretch>
            <a:fillRect/>
          </a:stretch>
        </p:blipFill>
        <p:spPr>
          <a:xfrm>
            <a:off x="1180626" y="1600678"/>
            <a:ext cx="6782747" cy="4525007"/>
          </a:xfrm>
        </p:spPr>
      </p:pic>
      <p:sp>
        <p:nvSpPr>
          <p:cNvPr id="4" name="TextBox 3"/>
          <p:cNvSpPr txBox="1"/>
          <p:nvPr/>
        </p:nvSpPr>
        <p:spPr>
          <a:xfrm>
            <a:off x="457200" y="127240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Ludwig III (Co)</a:t>
            </a:r>
            <a:endParaRPr lang="en-US" sz="1600" b="1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Far Field vs Angle @ f0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224657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4acfb9273c59416a"/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Far Field vs Angle @ f0</a:t>
            </a:r>
          </a:p>
        </p:txBody>
      </p:sp>
      <p:pic>
        <p:nvPicPr>
          <p:cNvPr id="16" name="Content Placeholder 15" descr="polar-chart.png"/>
          <p:cNvPicPr>
            <a:picLocks noGrp="1" noChangeAspect="1"/>
          </p:cNvPicPr>
          <p:nvPr>
            <p:ph idx="1"/>
          </p:nvPr>
        </p:nvPicPr>
        <p:blipFill>
          <a:blip r:embed="Ra3bef262876445b2" cstate="print"/>
          <a:stretch>
            <a:fillRect/>
          </a:stretch>
        </p:blipFill>
        <p:spPr>
          <a:xfrm>
            <a:off x="1180626" y="1600678"/>
            <a:ext cx="6782747" cy="4525007"/>
          </a:xfrm>
        </p:spPr>
      </p:pic>
      <p:sp>
        <p:nvSpPr>
          <p:cNvPr id="4" name="TextBox 3"/>
          <p:cNvSpPr txBox="1"/>
          <p:nvPr/>
        </p:nvSpPr>
        <p:spPr>
          <a:xfrm>
            <a:off x="457200" y="127240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Ludwig III (Cross)</a:t>
            </a:r>
            <a:endParaRPr lang="en-US" sz="16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Antenna Structure: Antenna Parameters (9)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Antenna Structure: Antenna Parameters (10)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Antenna Structure: Antenna Parameters (11)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δ50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50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X-dimension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Y-dimension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Antenna Structure: Antenna Parameters (12)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Z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Z-dimension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Sketches</a:t>
            </a:r>
            <a:endParaRPr lang="en-ZA" sz="32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="1" dirty="0" smtClean="0">
                <a:latin typeface="+mn-lt"/>
              </a:rPr>
              <a:t>Side view</a:t>
            </a:r>
            <a:endParaRPr lang="en-ZA" b="1" dirty="0">
              <a:latin typeface="+mn-lt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Top view</a:t>
            </a:r>
            <a:endParaRPr lang="en-ZA" b="1" dirty="0" smtClean="0">
              <a:latin typeface="+mn-lt"/>
            </a:endParaRPr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76c54c4383224220" cstate="print"/>
          <a:stretch>
            <a:fillRect/>
          </a:stretch>
        </p:blipFill>
        <p:spPr/>
      </p:pic>
      <p:pic>
        <p:nvPicPr>
          <p:cNvPr id="15" name="Content Placeholder 14" descr="sketch.png"/>
          <p:cNvPicPr>
            <a:picLocks noGrp="1" noChangeAspect="1"/>
          </p:cNvPicPr>
          <p:nvPr>
            <p:ph sz="quarter" idx="4"/>
          </p:nvPr>
        </p:nvPicPr>
        <p:blipFill>
          <a:blip r:embed="R4a1145ef35884b74" cstate="print"/>
          <a:stretch>
            <a:fillRect/>
          </a:stretch>
        </p:blipFill>
        <p:spPr/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Sketches (2)</a:t>
            </a:r>
            <a:endParaRPr lang="en-ZA" sz="32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="1" dirty="0" smtClean="0">
                <a:latin typeface="+mn-lt"/>
              </a:rPr>
              <a:t>End view</a:t>
            </a:r>
            <a:endParaRPr lang="en-ZA" b="1" dirty="0">
              <a:latin typeface="+mn-lt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Zoom view</a:t>
            </a:r>
            <a:endParaRPr lang="en-ZA" b="1" dirty="0" smtClean="0">
              <a:latin typeface="+mn-lt"/>
            </a:endParaRPr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bba07616a98a4e15" cstate="print"/>
          <a:stretch>
            <a:fillRect/>
          </a:stretch>
        </p:blipFill>
        <p:spPr/>
      </p:pic>
      <p:pic>
        <p:nvPicPr>
          <p:cNvPr id="15" name="Content Placeholder 14" descr="sketch.png"/>
          <p:cNvPicPr>
            <a:picLocks noGrp="1" noChangeAspect="1"/>
          </p:cNvPicPr>
          <p:nvPr>
            <p:ph sz="quarter" idx="4"/>
          </p:nvPr>
        </p:nvPicPr>
        <p:blipFill>
          <a:blip r:embed="R055451a05d754a04" cstate="print"/>
          <a:stretch>
            <a:fillRect/>
          </a:stretch>
        </p:blipFill>
        <p:spPr/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1: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10431f37c6524b2c" cstate="print"/>
          <a:stretch>
            <a:fillRect/>
          </a:stretch>
        </p:blipFill>
        <p:spPr/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1: Front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b6d7bb5749ca46f6" cstate="print"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sz="3200" dirty="0"/>
              <a:t>Linear resonant waveguide slot array with narrow-wall slots</a:t>
            </a:r>
            <a:endParaRPr lang="en-ZA" sz="32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Antenna 2 : </a:t>
            </a:r>
            <a:r>
              <a:rPr lang="en-ZA" dirty="0" smtClean="0"/>
              <a:t>Results</a:t>
            </a:r>
            <a:endParaRPr lang="en-Z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1: Left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43063517169b43b0" cstate="print"/>
          <a:stretch>
            <a:fillRect/>
          </a:stretch>
        </p:blipFill>
        <p:spPr/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1: Right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d116a742a5534479" cstate="print"/>
          <a:stretch>
            <a:fillRect/>
          </a:stretch>
        </p:blipFill>
        <p:spPr/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1: Top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1cd16972d69a46e2" cstate="print"/>
          <a:stretch>
            <a:fillRect/>
          </a:stretch>
        </p:blipFill>
        <p:spPr/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1: Bottom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44df9534f1c64140" cstate="print"/>
          <a:stretch>
            <a:fillRect/>
          </a:stretch>
        </p:blipFill>
        <p:spPr/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1: Design Objectives 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f₀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Centre frequency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24 GHz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Objective Group: operating frequency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1: Physical Parameters 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Wg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Waveguide width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8.930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Hg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Waveguide height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3.969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Sf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Distance from feed to first slot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8.739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Distance from last slot to termination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4.369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Number of slots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spacing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8.739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width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624.6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12.85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11.83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15.75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1: Physical Parameters (2)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18.61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20.09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20.09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18.61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15.75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11.83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12.85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1: Physical Parameters (3)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1: Physical Parameters (4)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1: Physical Parameters (5)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ZA" sz="3200" dirty="0" smtClean="0"/>
              <a:t>Linear resonant waveguide slot array with narrow-wall slots</a:t>
            </a:r>
            <a:endParaRPr lang="en-ZA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sz="2400" dirty="0" smtClean="0"/>
              <a:t>Antenna 2 : sketches, objectives and parameters</a:t>
            </a:r>
            <a:endParaRPr lang="en-Z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1: Physical Parameters (6)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θ50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50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851.9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859.3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827.6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1: Physical Parameters (7)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797.9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779.8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779.8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797.9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827.6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859.3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851.9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1: Physical Parameters (8)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1: Physical Parameters (9)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1: Physical Parameters (10)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1: Physical Parameters (11)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δ50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50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1: Derived Quantities 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X-dimension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3.969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Y-dimension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91.76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Z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Z-dimension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8.930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2: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ffbf6894922f4224" cstate="print"/>
          <a:stretch>
            <a:fillRect/>
          </a:stretch>
        </p:blipFill>
        <p:spPr/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2: Front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ffe8c50a31be42e7" cstate="print"/>
          <a:stretch>
            <a:fillRect/>
          </a:stretch>
        </p:blipFill>
        <p:spPr/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2: Left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d4e9af210aa740f9" cstate="print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Antenna Structure: Antenna Parameters 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f₀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Centre frequency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Wg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Waveguide width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Hg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Waveguide height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Sf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Distance from feed to first slot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Distance from last slot to termination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Number of slots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spacing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width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2: Right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76b282817e7345db" cstate="print"/>
          <a:stretch>
            <a:fillRect/>
          </a:stretch>
        </p:blipFill>
        <p:spPr/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2: Top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8ea50114ce8b4214" cstate="print"/>
          <a:stretch>
            <a:fillRect/>
          </a:stretch>
        </p:blipFill>
        <p:spPr/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2: Bottom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54ea9a63c6e24112" cstate="print"/>
          <a:stretch>
            <a:fillRect/>
          </a:stretch>
        </p:blipFill>
        <p:spPr/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2: Design Objectives 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f₀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Centre frequency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24 GHz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bw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3dB beamwidth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Tt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Select the taper to be used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Villeneuve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Objective Group: beamwidth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2: Physical Parameters 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Wg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Waveguide width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8.930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Hg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Waveguide height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3.969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Sf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Distance from feed to first slot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8.739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Distance from last slot to termination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4.369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Number of slots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spacing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8.739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width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624.6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10.38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9.376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9.358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2: Physical Parameters (2)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11.10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13.24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14.57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15.43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16.09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16.09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15.43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14.57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13.24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11.10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2: Physical Parameters (3)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9.358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9.376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10.38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2: Physical Parameters (4)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2: Physical Parameters (5)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2: Physical Parameters (6)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θ50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50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868.7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874.7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874.8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Antenna Structure: Antenna Parameters (2)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2: Physical Parameters (7)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864.2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849.0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838.2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830.5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824.4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824.4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830.5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838.2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849.0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864.2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2: Physical Parameters (8)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874.8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874.7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868.7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2: Physical Parameters (9)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2: Physical Parameters (10)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2: Physical Parameters (11)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δ50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50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2: Derived Quantities 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X-dimension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3.969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Y-dimension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144.2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Z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Z-dimension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8.930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5: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4d80b1a075cb459c" cstate="print"/>
          <a:stretch>
            <a:fillRect/>
          </a:stretch>
        </p:blipFill>
        <p:spPr/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5: Front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278ed47e5f854dcd" cstate="print"/>
          <a:stretch>
            <a:fillRect/>
          </a:stretch>
        </p:blipFill>
        <p:spPr/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5: Left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926323391f93435e" cstate="print"/>
          <a:stretch>
            <a:fillRect/>
          </a:stretch>
        </p:blipFill>
        <p:spPr/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5: Right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b30f593e78dd450f" cstate="print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Antenna Structure: Antenna Parameters (3)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5: Top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c72095dc6a734db0" cstate="print"/>
          <a:stretch>
            <a:fillRect/>
          </a:stretch>
        </p:blipFill>
        <p:spPr/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5: Bottom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0087d9df18d24502" cstate="print"/>
          <a:stretch>
            <a:fillRect/>
          </a:stretch>
        </p:blipFill>
        <p:spPr/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5: Design Objectives 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f₀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Centre frequency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24 GHz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bw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3dB beamwidth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Tt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Select the taper to be used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Villeneuve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Objective Group: beamwidth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5: Physical Parameters 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Wg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Waveguide width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8.930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Hg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Waveguide height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3.969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Sf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Distance from feed to first slot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8.739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Distance from last slot to termination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4.369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Number of slots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spacing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8.739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width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624.6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8.005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7.675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7.273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5: Physical Parameters (2)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7.113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7.380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8.069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8.994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9.889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10.58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11.08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11.49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11.86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12.16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5: Physical Parameters (3)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12.27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12.16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11.86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11.49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11.08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10.58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9.889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8.994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8.069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7.380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5: Physical Parameters (4)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7.113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7.273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7.675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8.005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5: Physical Parameters (5)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5: Physical Parameters (6)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θ50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50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882.2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883.8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885.8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5: Physical Parameters (7)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886.6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885.3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881.8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876.9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871.7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867.5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864.3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861.6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859.0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857.0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Antenna Structure: Antenna Parameters (4)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5: Physical Parameters (8)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856.2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857.0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859.0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861.6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864.3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867.5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871.7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876.9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881.8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885.3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5: Physical Parameters (9)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886.6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885.8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883.8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882.2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5: Physical Parameters (10)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5: Physical Parameters (11)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δ50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50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5: Derived Quantities 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X-dimension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3.969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Y-dimension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240.3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Z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Z-dimension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8.930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7: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0acb1cf579fd414c" cstate="print"/>
          <a:stretch>
            <a:fillRect/>
          </a:stretch>
        </p:blipFill>
        <p:spPr/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7: Front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c6c4e6b1a8994a48" cstate="print"/>
          <a:stretch>
            <a:fillRect/>
          </a:stretch>
        </p:blipFill>
        <p:spPr/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7: Left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68aed2a7aed44ac7" cstate="print"/>
          <a:stretch>
            <a:fillRect/>
          </a:stretch>
        </p:blipFill>
        <p:spPr/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7: Right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3ad2903dbb4047dd" cstate="print"/>
          <a:stretch>
            <a:fillRect/>
          </a:stretch>
        </p:blipFill>
        <p:spPr/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7: Top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e3731e70d2f64550" cstate="print"/>
          <a:stretch>
            <a:fillRect/>
          </a:stretch>
        </p:blipFill>
        <p:spPr/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Antenna Structure: Antenna Parameters (5)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Design 7: Bottom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f7f17669fa1845ee" cstate="print"/>
          <a:stretch>
            <a:fillRect/>
          </a:stretch>
        </p:blipFill>
        <p:spPr/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7: Design Objectives 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f₀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Centre frequency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24 GHz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bw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3dB beamwidth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2.8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Tt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Select the taper to be used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Villeneuve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Objective Group: beamwidth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7: Physical Parameters 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Wg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Waveguide width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8.930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Hg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Waveguide height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3.969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Sf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Distance from feed to first slot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8.739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Distance from last slot to termination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4.369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Number of slots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spacing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8.739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width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624.6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7.737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7.461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7.099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7: Physical Parameters (2)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6.895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7.020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7.509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8.266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9.097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9.821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10.37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10.78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11.13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11.46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7: Physical Parameters (3)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11.71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11.80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11.71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11.46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11.13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θ19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10.78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10.37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9.821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9.097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8.266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7: Physical Parameters (4)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7.509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7.020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6.895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7.099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7.461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θ29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7.737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7: Physical Parameters (5)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θ39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41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42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7: Physical Parameters (6)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θ50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50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883.5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884.9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886.7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7: Physical Parameters (7)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887.7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887.1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884.7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880.8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876.3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872.1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868.9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866.3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864.0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861.8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7: Physical Parameters (8)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860.1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859.5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860.1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861.8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864.0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866.3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868.9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872.1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876.3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880.8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Antenna Structure: Antenna Parameters (6)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43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44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45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46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47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48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θ49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49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θ50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50 angle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7: Physical Parameters (9)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884.7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887.1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887.7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886.7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884.9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δ29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29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883.5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7: Physical Parameters (10)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δ39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39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41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δ42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42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δ43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43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7: Physical Parameters (11)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δ44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44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45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δ46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46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δ47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47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δ48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48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δ49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49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δ50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Slot 50 depth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893.0 μm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Design 7: Derived Quantities 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X-dimension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3.969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Y-dimension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257.8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Z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Z-dimension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8.930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Linear resonant waveguide slot array with narrow-wall slots</a:t>
            </a:r>
            <a:endParaRPr lang="en-US" sz="32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sz="2400" dirty="0" smtClean="0"/>
              <a:t>Antenna 2 : estimated performance charts</a:t>
            </a:r>
            <a:endParaRPr lang="en-US" sz="240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S-Reflection vs Frequency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224657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2aa2b047acf54928"/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Far Field vs Angle @ f0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224657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9dcff64bf1524274"/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Far Field vs Angle @ f0</a:t>
            </a:r>
          </a:p>
        </p:txBody>
      </p:sp>
      <p:pic>
        <p:nvPicPr>
          <p:cNvPr id="16" name="Content Placeholder 15" descr="polar-chart.png"/>
          <p:cNvPicPr>
            <a:picLocks noGrp="1" noChangeAspect="1"/>
          </p:cNvPicPr>
          <p:nvPr>
            <p:ph idx="1"/>
          </p:nvPr>
        </p:nvPicPr>
        <p:blipFill>
          <a:blip r:embed="R4bf6bd8eaa524ac3" cstate="print"/>
          <a:stretch>
            <a:fillRect/>
          </a:stretch>
        </p:blipFill>
        <p:spPr>
          <a:xfrm>
            <a:off x="1180626" y="1600678"/>
            <a:ext cx="6782747" cy="4525007"/>
          </a:xfrm>
        </p:spPr>
      </p:pic>
      <p:sp>
        <p:nvSpPr>
          <p:cNvPr id="4" name="TextBox 3"/>
          <p:cNvSpPr txBox="1"/>
          <p:nvPr/>
        </p:nvSpPr>
        <p:spPr>
          <a:xfrm>
            <a:off x="457200" y="127240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Gain (Total)</a:t>
            </a:r>
            <a:endParaRPr lang="en-US" sz="1600" b="1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Far Field vs Angle @ f0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224657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df4998e96a304143"/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Far Field vs Angle @ f0</a:t>
            </a:r>
          </a:p>
        </p:txBody>
      </p:sp>
      <p:pic>
        <p:nvPicPr>
          <p:cNvPr id="16" name="Content Placeholder 15" descr="polar-chart.png"/>
          <p:cNvPicPr>
            <a:picLocks noGrp="1" noChangeAspect="1"/>
          </p:cNvPicPr>
          <p:nvPr>
            <p:ph idx="1"/>
          </p:nvPr>
        </p:nvPicPr>
        <p:blipFill>
          <a:blip r:embed="R2b02444cfb004a8e" cstate="print"/>
          <a:stretch>
            <a:fillRect/>
          </a:stretch>
        </p:blipFill>
        <p:spPr>
          <a:xfrm>
            <a:off x="1180626" y="1600678"/>
            <a:ext cx="6782747" cy="4525007"/>
          </a:xfrm>
        </p:spPr>
      </p:pic>
      <p:sp>
        <p:nvSpPr>
          <p:cNvPr id="4" name="TextBox 3"/>
          <p:cNvSpPr txBox="1"/>
          <p:nvPr/>
        </p:nvSpPr>
        <p:spPr>
          <a:xfrm>
            <a:off x="457200" y="127240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Gain (LHC)</a:t>
            </a:r>
            <a:endParaRPr lang="en-US" sz="16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gus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Master">
  <a:themeElements>
    <a:clrScheme name="MagusThemeColours">
      <a:dk1>
        <a:srgbClr val="C54C00"/>
      </a:dk1>
      <a:lt1>
        <a:srgbClr val="FFFFFF"/>
      </a:lt1>
      <a:dk2>
        <a:srgbClr val="EAAB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ubTitleMaster">
  <a:themeElements>
    <a:clrScheme name="MagusThemeColours">
      <a:dk1>
        <a:srgbClr val="C54C00"/>
      </a:dk1>
      <a:lt1>
        <a:srgbClr val="FFFFFF"/>
      </a:lt1>
      <a:dk2>
        <a:srgbClr val="EAAB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ubTitleMasterInvert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SecondSubTitleMaster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ageMaster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Antenna MagusTemplate 2012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TitleMaster">
  <a:themeElements>
    <a:clrScheme name="MagusThemeColours">
      <a:dk1>
        <a:srgbClr val="C54C00"/>
      </a:dk1>
      <a:lt1>
        <a:srgbClr val="FFFFFF"/>
      </a:lt1>
      <a:dk2>
        <a:srgbClr val="EAAB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false</tns:showOnOpen>
  <tns:defaultPropertyEditorNamespace>Standard properties</tns:defaultPropertyEditorNamespace>
</tns:customPropertyEditors>
</file>

<file path=customXml/itemProps1.xml><?xml version="1.0" encoding="utf-8"?>
<ds:datastoreItem xmlns:ds="http://schemas.openxmlformats.org/officeDocument/2006/customXml" ds:itemID="{0DFA40BD-EFC1-4DAE-A596-C8E6DFA70708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MagusTemplate</Template>
  <TotalTime>11121</TotalTime>
  <Words>67</Words>
  <Application>Microsoft Office PowerPoint</Application>
  <PresentationFormat>On-screen Show (4:3)</PresentationFormat>
  <Paragraphs>26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MagusTemplate</vt:lpstr>
      <vt:lpstr>TitleMaster</vt:lpstr>
      <vt:lpstr>SubTitleMaster</vt:lpstr>
      <vt:lpstr>SubTitleMasterInvert</vt:lpstr>
      <vt:lpstr>SecondSubTitleMaster</vt:lpstr>
      <vt:lpstr>PageMaster</vt:lpstr>
      <vt:lpstr>Antenna MagusTemplate 2012</vt:lpstr>
      <vt:lpstr>1_TitleMaster</vt:lpstr>
      <vt:lpstr>PowerPoint Presentation</vt:lpstr>
      <vt:lpstr>$info-doc-name</vt:lpstr>
      <vt:lpstr>$info-doc-name</vt:lpstr>
      <vt:lpstr>$slide-title</vt:lpstr>
      <vt:lpstr>$slide-title</vt:lpstr>
      <vt:lpstr>$title: $subtitle $page-count</vt:lpstr>
      <vt:lpstr>$info-doc-name</vt:lpstr>
      <vt:lpstr>$chart-group-title</vt:lpstr>
      <vt:lpstr>$chart-group-title</vt:lpstr>
      <vt:lpstr>$slide-title</vt:lpstr>
      <vt:lpstr>$chart-group-title $page-count</vt:lpstr>
    </vt:vector>
  </TitlesOfParts>
  <Company>Magus (Pty)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Antenna 2</dc:title>
  <dc:creator>Antenna Magus 14.0.0</dc:creator>
  <cp:lastModifiedBy>JP Beaurain</cp:lastModifiedBy>
  <cp:revision>423</cp:revision>
  <dcterms:created xsi:type="dcterms:W3CDTF">2009-05-28T12:22:26Z</dcterms:created>
  <dcterms:modified xsi:type="dcterms:W3CDTF">2013-02-05T13:36:24Z</dcterms:modified>
</cp:coreProperties>
</file>